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 id="2147483812" r:id="rId2"/>
  </p:sldMasterIdLst>
  <p:notesMasterIdLst>
    <p:notesMasterId r:id="rId26"/>
  </p:notesMasterIdLst>
  <p:handoutMasterIdLst>
    <p:handoutMasterId r:id="rId27"/>
  </p:handoutMasterIdLst>
  <p:sldIdLst>
    <p:sldId id="310" r:id="rId3"/>
    <p:sldId id="305" r:id="rId4"/>
    <p:sldId id="338" r:id="rId5"/>
    <p:sldId id="274" r:id="rId6"/>
    <p:sldId id="302" r:id="rId7"/>
    <p:sldId id="309" r:id="rId8"/>
    <p:sldId id="311" r:id="rId9"/>
    <p:sldId id="312" r:id="rId10"/>
    <p:sldId id="337" r:id="rId11"/>
    <p:sldId id="315" r:id="rId12"/>
    <p:sldId id="314" r:id="rId13"/>
    <p:sldId id="316" r:id="rId14"/>
    <p:sldId id="317" r:id="rId15"/>
    <p:sldId id="318" r:id="rId16"/>
    <p:sldId id="320" r:id="rId17"/>
    <p:sldId id="322" r:id="rId18"/>
    <p:sldId id="321" r:id="rId19"/>
    <p:sldId id="319" r:id="rId20"/>
    <p:sldId id="340" r:id="rId21"/>
    <p:sldId id="342" r:id="rId22"/>
    <p:sldId id="343" r:id="rId23"/>
    <p:sldId id="339" r:id="rId24"/>
    <p:sldId id="28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Συντάκτης" initials="Σ"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ECEC"/>
    <a:srgbClr val="F3B554"/>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26"/>
  </p:normalViewPr>
  <p:slideViewPr>
    <p:cSldViewPr snapToGrid="0">
      <p:cViewPr varScale="1">
        <p:scale>
          <a:sx n="73" d="100"/>
          <a:sy n="73" d="100"/>
        </p:scale>
        <p:origin x="762" y="66"/>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50" Type="http://schemas.microsoft.com/office/2018/10/relationships/authors" Targe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___________________Microsoft_Excel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l-G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7831924750492192"/>
          <c:y val="3.9680001364599728E-3"/>
          <c:w val="0.34999848053518823"/>
          <c:h val="0.88677139021913676"/>
        </c:manualLayout>
      </c:layout>
      <c:doughnutChart>
        <c:varyColors val="1"/>
        <c:ser>
          <c:idx val="0"/>
          <c:order val="0"/>
          <c:tx>
            <c:strRef>
              <c:f>Φύλλο1!$B$1</c:f>
              <c:strCache>
                <c:ptCount val="1"/>
                <c:pt idx="0">
                  <c:v>Στήλη1</c:v>
                </c:pt>
              </c:strCache>
            </c:strRef>
          </c:tx>
          <c:explosion val="3"/>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cat>
            <c:strRef>
              <c:f>Φύλλο1!$A$2:$A$6</c:f>
              <c:strCache>
                <c:ptCount val="5"/>
                <c:pt idx="0">
                  <c:v>Αξιοπιστία</c:v>
                </c:pt>
                <c:pt idx="1">
                  <c:v>Κανοτομία</c:v>
                </c:pt>
                <c:pt idx="2">
                  <c:v>Ασφάλεια</c:v>
                </c:pt>
                <c:pt idx="3">
                  <c:v>Εξυπηρέτηση </c:v>
                </c:pt>
                <c:pt idx="4">
                  <c:v>Βιωσιμότητα</c:v>
                </c:pt>
              </c:strCache>
            </c:strRef>
          </c:cat>
          <c:val>
            <c:numRef>
              <c:f>Φύλλο1!$B$2:$B$6</c:f>
              <c:numCache>
                <c:formatCode>General</c:formatCode>
                <c:ptCount val="5"/>
                <c:pt idx="0">
                  <c:v>20</c:v>
                </c:pt>
                <c:pt idx="1">
                  <c:v>20</c:v>
                </c:pt>
                <c:pt idx="2">
                  <c:v>20</c:v>
                </c:pt>
                <c:pt idx="3">
                  <c:v>20</c:v>
                </c:pt>
                <c:pt idx="4">
                  <c:v>20</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layout>
        <c:manualLayout>
          <c:xMode val="edge"/>
          <c:yMode val="edge"/>
          <c:x val="0.44305284324593214"/>
          <c:y val="0.93252859855134462"/>
          <c:w val="0.55554588292827523"/>
          <c:h val="6.0528289621129314E-2"/>
        </c:manualLayout>
      </c:layout>
      <c:overlay val="0"/>
      <c:spPr>
        <a:noFill/>
        <a:ln>
          <a:noFill/>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l-GR"/>
        </a:p>
      </c:txPr>
    </c:legend>
    <c:plotVisOnly val="1"/>
    <c:dispBlanksAs val="gap"/>
    <c:showDLblsOverMax val="0"/>
  </c:chart>
  <c:spPr>
    <a:noFill/>
    <a:ln>
      <a:noFill/>
    </a:ln>
    <a:effectLst/>
  </c:spPr>
  <c:txPr>
    <a:bodyPr/>
    <a:lstStyle/>
    <a:p>
      <a:pPr>
        <a:defRPr/>
      </a:pPr>
      <a:endParaRPr lang="el-G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3/29/2025</a:t>
            </a:fld>
            <a:endParaRPr lang="en-US" dirty="0"/>
          </a:p>
        </p:txBody>
      </p:sp>
      <p:sp>
        <p:nvSpPr>
          <p:cNvPr id="4" name="Footer Placeholder 3">
            <a:extLst>
              <a:ext uri="{FF2B5EF4-FFF2-40B4-BE49-F238E27FC236}">
                <a16:creationId xmlns:a16="http://schemas.microsoft.com/office/drawing/2014/main" xmlns=""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3/29/2025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7D3E5B-4BED-B24C-9674-6B6454D045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7358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D7D3E5B-4BED-B24C-9674-6B6454D04561}" type="slidenum">
              <a:rPr lang="en-US" smtClean="0">
                <a:solidFill>
                  <a:prstClr val="black"/>
                </a:solidFill>
              </a:rPr>
              <a:pPr>
                <a:defRPr/>
              </a:pPr>
              <a:t>8</a:t>
            </a:fld>
            <a:endParaRPr lang="en-US" dirty="0">
              <a:solidFill>
                <a:prstClr val="black"/>
              </a:solidFill>
            </a:endParaRPr>
          </a:p>
        </p:txBody>
      </p:sp>
    </p:spTree>
    <p:extLst>
      <p:ext uri="{BB962C8B-B14F-4D97-AF65-F5344CB8AC3E}">
        <p14:creationId xmlns:p14="http://schemas.microsoft.com/office/powerpoint/2010/main" val="3500912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
        <p:nvSpPr>
          <p:cNvPr id="4" name="Θέση αριθμού διαφάνειας 3"/>
          <p:cNvSpPr>
            <a:spLocks noGrp="1"/>
          </p:cNvSpPr>
          <p:nvPr>
            <p:ph type="sldNum" sz="quarter" idx="10"/>
          </p:nvPr>
        </p:nvSpPr>
        <p:spPr/>
        <p:txBody>
          <a:bodyPr/>
          <a:lstStyle/>
          <a:p>
            <a:fld id="{8D7D3E5B-4BED-B24C-9674-6B6454D04561}" type="slidenum">
              <a:rPr lang="en-US" smtClean="0"/>
              <a:t>21</a:t>
            </a:fld>
            <a:endParaRPr lang="en-US" dirty="0"/>
          </a:p>
        </p:txBody>
      </p:sp>
    </p:spTree>
    <p:extLst>
      <p:ext uri="{BB962C8B-B14F-4D97-AF65-F5344CB8AC3E}">
        <p14:creationId xmlns:p14="http://schemas.microsoft.com/office/powerpoint/2010/main" val="170934210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xmlns=""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xmlns=""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2" name="Title 1">
            <a:extLst>
              <a:ext uri="{FF2B5EF4-FFF2-40B4-BE49-F238E27FC236}">
                <a16:creationId xmlns:a16="http://schemas.microsoft.com/office/drawing/2014/main" xmlns="" id="{494248F2-5264-4601-AA0B-6C092F77F2DD}"/>
              </a:ext>
            </a:extLst>
          </p:cNvPr>
          <p:cNvSpPr>
            <a:spLocks noGrp="1"/>
          </p:cNvSpPr>
          <p:nvPr>
            <p:ph type="ctrTitle" hasCustomPrompt="1"/>
          </p:nvPr>
        </p:nvSpPr>
        <p:spPr>
          <a:xfrm>
            <a:off x="816767" y="1399032"/>
            <a:ext cx="6757416" cy="3427502"/>
          </a:xfrm>
        </p:spPr>
        <p:txBody>
          <a:bodyPr lIns="0" tIns="0" rIns="0" bIns="0" anchor="t">
            <a:noAutofit/>
          </a:bodyPr>
          <a:lstStyle>
            <a:lvl1pPr algn="l">
              <a:defRPr sz="4500" cap="all" baseline="0"/>
            </a:lvl1pPr>
          </a:lstStyle>
          <a:p>
            <a:r>
              <a:rPr lang="en-US" dirty="0"/>
              <a:t>CLICK TO EDIT MASTER TITLE STYLE</a:t>
            </a:r>
          </a:p>
        </p:txBody>
      </p:sp>
      <p:sp>
        <p:nvSpPr>
          <p:cNvPr id="3" name="Subtitle 2">
            <a:extLst>
              <a:ext uri="{FF2B5EF4-FFF2-40B4-BE49-F238E27FC236}">
                <a16:creationId xmlns:a16="http://schemas.microsoft.com/office/drawing/2014/main" xmlns="" id="{DCFB69D3-5632-4285-A209-9DCA67DA668C}"/>
              </a:ext>
            </a:extLst>
          </p:cNvPr>
          <p:cNvSpPr>
            <a:spLocks noGrp="1"/>
          </p:cNvSpPr>
          <p:nvPr>
            <p:ph type="subTitle" idx="1"/>
          </p:nvPr>
        </p:nvSpPr>
        <p:spPr>
          <a:xfrm>
            <a:off x="816768" y="417444"/>
            <a:ext cx="7414940" cy="883258"/>
          </a:xfrm>
        </p:spPr>
        <p:txBody>
          <a:bodyPr lIns="0" tIns="0" rIns="0" bIns="182880" anchor="b">
            <a:noAutofit/>
          </a:bodyPr>
          <a:lstStyle>
            <a:lvl1pPr marL="0" indent="0" algn="l">
              <a:lnSpc>
                <a:spcPct val="100000"/>
              </a:lnSpc>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6250F21D-F2DD-7321-0EAB-DA9F671A2586}"/>
              </a:ext>
            </a:extLst>
          </p:cNvPr>
          <p:cNvSpPr>
            <a:spLocks noGrp="1"/>
          </p:cNvSpPr>
          <p:nvPr>
            <p:ph type="title" hasCustomPrompt="1"/>
          </p:nvPr>
        </p:nvSpPr>
        <p:spPr>
          <a:xfrm>
            <a:off x="850392" y="182880"/>
            <a:ext cx="10122632" cy="1307592"/>
          </a:xfrm>
        </p:spPr>
        <p:txBody>
          <a:bodyPr anchor="b">
            <a:noAutofit/>
          </a:bodyPr>
          <a:lstStyle>
            <a:lvl1pPr algn="l">
              <a:defRPr sz="3200" baseline="0"/>
            </a:lvl1pPr>
          </a:lstStyle>
          <a:p>
            <a:r>
              <a:rPr lang="en-US" dirty="0"/>
              <a:t>CLICK TO EDIT MASTER TITLE</a:t>
            </a:r>
          </a:p>
        </p:txBody>
      </p:sp>
      <p:sp>
        <p:nvSpPr>
          <p:cNvPr id="4" name="Content Placeholder 3">
            <a:extLst>
              <a:ext uri="{FF2B5EF4-FFF2-40B4-BE49-F238E27FC236}">
                <a16:creationId xmlns:a16="http://schemas.microsoft.com/office/drawing/2014/main" xmlns="" id="{F75F077D-E901-4AA9-B062-1C37FF407BFD}"/>
              </a:ext>
            </a:extLst>
          </p:cNvPr>
          <p:cNvSpPr>
            <a:spLocks noGrp="1"/>
          </p:cNvSpPr>
          <p:nvPr>
            <p:ph sz="half" idx="2"/>
          </p:nvPr>
        </p:nvSpPr>
        <p:spPr>
          <a:xfrm>
            <a:off x="850392" y="1837944"/>
            <a:ext cx="3941064" cy="4270248"/>
          </a:xfrm>
        </p:spPr>
        <p:txBody>
          <a:bodyPr lIns="91440" tIns="45720" rIns="91440" bIns="45720">
            <a:noAutofit/>
          </a:bodyPr>
          <a:lstStyle>
            <a:lvl1pPr>
              <a:lnSpc>
                <a:spcPct val="120000"/>
              </a:lnSpc>
              <a:spcBef>
                <a:spcPts val="0"/>
              </a:spcBef>
              <a:spcAft>
                <a:spcPts val="600"/>
              </a:spcAft>
              <a:defRPr sz="1800" b="1" cap="all" baseline="0">
                <a:latin typeface="+mn-lt"/>
              </a:defRPr>
            </a:lvl1pPr>
            <a:lvl2pPr marL="283464" indent="-285750">
              <a:lnSpc>
                <a:spcPct val="120000"/>
              </a:lnSpc>
              <a:spcBef>
                <a:spcPts val="0"/>
              </a:spcBef>
              <a:spcAft>
                <a:spcPts val="600"/>
              </a:spcAft>
              <a:buFont typeface="Arial" panose="020B0604020202020204" pitchFamily="34" charset="0"/>
              <a:buChar char="•"/>
              <a:defRPr sz="1800">
                <a:latin typeface="+mn-lt"/>
              </a:defRPr>
            </a:lvl2pPr>
            <a:lvl3pPr marL="548640" indent="-285750">
              <a:lnSpc>
                <a:spcPct val="120000"/>
              </a:lnSpc>
              <a:spcBef>
                <a:spcPts val="0"/>
              </a:spcBef>
              <a:buFont typeface="Arial" panose="020B0604020202020204" pitchFamily="34" charset="0"/>
              <a:buChar char="•"/>
              <a:defRPr sz="1600">
                <a:latin typeface="+mn-lt"/>
              </a:defRPr>
            </a:lvl3pPr>
            <a:lvl4pPr>
              <a:defRPr sz="1400">
                <a:latin typeface="+mn-lt"/>
              </a:defRPr>
            </a:lvl4pPr>
            <a:lvl5pPr>
              <a:defRPr sz="1400">
                <a:latin typeface="+mn-lt"/>
              </a:defRPr>
            </a:lvl5pPr>
          </a:lstStyle>
          <a:p>
            <a:pPr lvl="0"/>
            <a:r>
              <a:rPr lang="en-US" dirty="0"/>
              <a:t>Click to edit Master text styles</a:t>
            </a:r>
          </a:p>
          <a:p>
            <a:pPr lvl="1"/>
            <a:r>
              <a:rPr lang="en-US" dirty="0"/>
              <a:t>Second level</a:t>
            </a:r>
          </a:p>
          <a:p>
            <a:pPr lvl="2"/>
            <a:r>
              <a:rPr lang="en-US" dirty="0"/>
              <a:t>Third level</a:t>
            </a:r>
          </a:p>
        </p:txBody>
      </p:sp>
      <p:sp>
        <p:nvSpPr>
          <p:cNvPr id="6" name="Content Placeholder 3">
            <a:extLst>
              <a:ext uri="{FF2B5EF4-FFF2-40B4-BE49-F238E27FC236}">
                <a16:creationId xmlns:a16="http://schemas.microsoft.com/office/drawing/2014/main" xmlns="" id="{7731A911-7B7E-249D-2D6A-132D4B395A3C}"/>
              </a:ext>
            </a:extLst>
          </p:cNvPr>
          <p:cNvSpPr>
            <a:spLocks noGrp="1"/>
          </p:cNvSpPr>
          <p:nvPr>
            <p:ph sz="half" idx="12"/>
          </p:nvPr>
        </p:nvSpPr>
        <p:spPr>
          <a:xfrm>
            <a:off x="5614416" y="1837944"/>
            <a:ext cx="5358384" cy="4270248"/>
          </a:xfrm>
        </p:spPr>
        <p:txBody>
          <a:bodyPr lIns="0" tIns="0" rIns="0" bIns="0">
            <a:noAutofit/>
          </a:bodyPr>
          <a:lstStyle>
            <a:lvl1pPr>
              <a:lnSpc>
                <a:spcPct val="120000"/>
              </a:lnSpc>
              <a:spcBef>
                <a:spcPts val="0"/>
              </a:spcBef>
              <a:spcAft>
                <a:spcPts val="1200"/>
              </a:spcAft>
              <a:defRPr sz="18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dirty="0"/>
              <a:t>Click to edit Master text styles</a:t>
            </a:r>
          </a:p>
          <a:p>
            <a:pPr lvl="1"/>
            <a:r>
              <a:rPr lang="en-US" dirty="0"/>
              <a:t>Second level</a:t>
            </a:r>
          </a:p>
          <a:p>
            <a:pPr lvl="2"/>
            <a:r>
              <a:rPr lang="en-US" dirty="0"/>
              <a:t>Third level</a:t>
            </a:r>
          </a:p>
        </p:txBody>
      </p:sp>
      <p:sp>
        <p:nvSpPr>
          <p:cNvPr id="2" name="Footer Placeholder 1">
            <a:extLst>
              <a:ext uri="{FF2B5EF4-FFF2-40B4-BE49-F238E27FC236}">
                <a16:creationId xmlns:a16="http://schemas.microsoft.com/office/drawing/2014/main" xmlns=""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xmlns=""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2632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15987AE2-5803-BA29-C76B-C9FA864D3F00}"/>
              </a:ext>
            </a:extLst>
          </p:cNvPr>
          <p:cNvSpPr>
            <a:spLocks noGrp="1"/>
          </p:cNvSpPr>
          <p:nvPr>
            <p:ph type="title" hasCustomPrompt="1"/>
          </p:nvPr>
        </p:nvSpPr>
        <p:spPr>
          <a:xfrm>
            <a:off x="850392" y="182880"/>
            <a:ext cx="10122632" cy="1307592"/>
          </a:xfrm>
        </p:spPr>
        <p:txBody>
          <a:bodyPr anchor="b">
            <a:noAutofit/>
          </a:bodyPr>
          <a:lstStyle>
            <a:lvl1pPr algn="l">
              <a:defRPr sz="3200" baseline="0"/>
            </a:lvl1pPr>
          </a:lstStyle>
          <a:p>
            <a:r>
              <a:rPr lang="en-US" dirty="0"/>
              <a:t>CLICK TO EDIT MASTER TITLE</a:t>
            </a:r>
          </a:p>
        </p:txBody>
      </p:sp>
      <p:sp>
        <p:nvSpPr>
          <p:cNvPr id="4" name="Content Placeholder 3">
            <a:extLst>
              <a:ext uri="{FF2B5EF4-FFF2-40B4-BE49-F238E27FC236}">
                <a16:creationId xmlns:a16="http://schemas.microsoft.com/office/drawing/2014/main" xmlns=""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xmlns=""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xmlns=""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BB8540B3-3734-5A53-D7E0-D89871A3711C}"/>
              </a:ext>
            </a:extLst>
          </p:cNvPr>
          <p:cNvSpPr>
            <a:spLocks noGrp="1"/>
          </p:cNvSpPr>
          <p:nvPr>
            <p:ph type="title" hasCustomPrompt="1"/>
          </p:nvPr>
        </p:nvSpPr>
        <p:spPr>
          <a:xfrm>
            <a:off x="850392" y="182880"/>
            <a:ext cx="10085832" cy="1307592"/>
          </a:xfrm>
        </p:spPr>
        <p:txBody>
          <a:bodyPr anchor="b">
            <a:noAutofit/>
          </a:bodyPr>
          <a:lstStyle>
            <a:lvl1pPr algn="l">
              <a:defRPr sz="3200" baseline="0"/>
            </a:lvl1pPr>
          </a:lstStyle>
          <a:p>
            <a:r>
              <a:rPr lang="en-US" dirty="0"/>
              <a:t>CLICK TO EDIT MASTER TITLE</a:t>
            </a:r>
          </a:p>
        </p:txBody>
      </p:sp>
      <p:sp>
        <p:nvSpPr>
          <p:cNvPr id="5" name="Content Placeholder 3">
            <a:extLst>
              <a:ext uri="{FF2B5EF4-FFF2-40B4-BE49-F238E27FC236}">
                <a16:creationId xmlns:a16="http://schemas.microsoft.com/office/drawing/2014/main" xmlns="" id="{7E6B22B6-D5E7-7C52-B588-374568C8DD6C}"/>
              </a:ext>
            </a:extLst>
          </p:cNvPr>
          <p:cNvSpPr>
            <a:spLocks noGrp="1"/>
          </p:cNvSpPr>
          <p:nvPr>
            <p:ph sz="half" idx="2"/>
          </p:nvPr>
        </p:nvSpPr>
        <p:spPr>
          <a:xfrm>
            <a:off x="850392" y="1911096"/>
            <a:ext cx="4837176" cy="2898648"/>
          </a:xfrm>
        </p:spPr>
        <p:txBody>
          <a:bodyPr lIns="0" tIns="0" rIns="0" bIns="0">
            <a:noAutofit/>
          </a:bodyPr>
          <a:lstStyle>
            <a:lvl1pPr>
              <a:lnSpc>
                <a:spcPct val="120000"/>
              </a:lnSpc>
              <a:spcBef>
                <a:spcPts val="0"/>
              </a:spcBef>
              <a:spcAft>
                <a:spcPts val="1200"/>
              </a:spcAft>
              <a:defRPr sz="1800" cap="none" baseline="0">
                <a:latin typeface="+mn-lt"/>
              </a:defRPr>
            </a:lvl1pPr>
            <a:lvl2pPr marL="283464" indent="-285750">
              <a:lnSpc>
                <a:spcPct val="120000"/>
              </a:lnSpc>
              <a:spcBef>
                <a:spcPts val="0"/>
              </a:spcBef>
              <a:spcAft>
                <a:spcPts val="600"/>
              </a:spcAft>
              <a:buFont typeface="Arial" panose="020B0604020202020204" pitchFamily="34" charset="0"/>
              <a:buChar char="•"/>
              <a:defRPr sz="1800">
                <a:latin typeface="+mn-lt"/>
              </a:defRPr>
            </a:lvl2pPr>
            <a:lvl3pPr marL="548640" indent="-285750">
              <a:lnSpc>
                <a:spcPct val="120000"/>
              </a:lnSpc>
              <a:spcBef>
                <a:spcPts val="0"/>
              </a:spcBef>
              <a:buFont typeface="Arial" panose="020B0604020202020204" pitchFamily="34" charset="0"/>
              <a:buChar char="•"/>
              <a:defRPr sz="1600">
                <a:latin typeface="+mn-lt"/>
              </a:defRPr>
            </a:lvl3pPr>
            <a:lvl4pPr>
              <a:defRPr sz="1400">
                <a:latin typeface="+mn-lt"/>
              </a:defRPr>
            </a:lvl4pPr>
            <a:lvl5pPr>
              <a:defRPr sz="1400">
                <a:latin typeface="+mn-lt"/>
              </a:defRPr>
            </a:lvl5pPr>
          </a:lstStyle>
          <a:p>
            <a:pPr lvl="0"/>
            <a:r>
              <a:rPr lang="en-US" dirty="0"/>
              <a:t>Click to edit Master text styles</a:t>
            </a:r>
          </a:p>
          <a:p>
            <a:pPr lvl="1"/>
            <a:r>
              <a:rPr lang="en-US" dirty="0"/>
              <a:t>Second level</a:t>
            </a:r>
          </a:p>
          <a:p>
            <a:pPr lvl="2"/>
            <a:r>
              <a:rPr lang="en-US" dirty="0"/>
              <a:t>Third level</a:t>
            </a:r>
          </a:p>
        </p:txBody>
      </p:sp>
      <p:sp>
        <p:nvSpPr>
          <p:cNvPr id="6" name="Content Placeholder 3">
            <a:extLst>
              <a:ext uri="{FF2B5EF4-FFF2-40B4-BE49-F238E27FC236}">
                <a16:creationId xmlns:a16="http://schemas.microsoft.com/office/drawing/2014/main" xmlns="" id="{BCDBC7A5-FE31-E809-7729-4AFA9CFD0DEB}"/>
              </a:ext>
            </a:extLst>
          </p:cNvPr>
          <p:cNvSpPr>
            <a:spLocks noGrp="1"/>
          </p:cNvSpPr>
          <p:nvPr>
            <p:ph sz="half" idx="36"/>
          </p:nvPr>
        </p:nvSpPr>
        <p:spPr>
          <a:xfrm>
            <a:off x="6812280" y="1911096"/>
            <a:ext cx="4453128" cy="1911096"/>
          </a:xfrm>
        </p:spPr>
        <p:txBody>
          <a:bodyPr lIns="0" tIns="0" rIns="0" bIns="0">
            <a:noAutofit/>
          </a:bodyPr>
          <a:lstStyle>
            <a:lvl1pPr marL="285750" indent="-285750">
              <a:lnSpc>
                <a:spcPct val="120000"/>
              </a:lnSpc>
              <a:spcBef>
                <a:spcPts val="0"/>
              </a:spcBef>
              <a:spcAft>
                <a:spcPts val="1200"/>
              </a:spcAft>
              <a:buFont typeface="Arial" panose="020B0604020202020204" pitchFamily="34" charset="0"/>
              <a:buChar char="•"/>
              <a:defRPr sz="1800" cap="none" baseline="0">
                <a:latin typeface="+mn-lt"/>
              </a:defRPr>
            </a:lvl1pPr>
            <a:lvl2pPr marL="548640" indent="-285750">
              <a:lnSpc>
                <a:spcPct val="120000"/>
              </a:lnSpc>
              <a:spcBef>
                <a:spcPts val="0"/>
              </a:spcBef>
              <a:spcAft>
                <a:spcPts val="600"/>
              </a:spcAft>
              <a:buFont typeface="Arial" panose="020B0604020202020204" pitchFamily="34" charset="0"/>
              <a:buChar char="•"/>
              <a:defRPr sz="1800">
                <a:latin typeface="+mn-lt"/>
              </a:defRPr>
            </a:lvl2pPr>
            <a:lvl3pPr marL="822960" indent="-285750">
              <a:lnSpc>
                <a:spcPct val="120000"/>
              </a:lnSpc>
              <a:spcBef>
                <a:spcPts val="0"/>
              </a:spcBef>
              <a:buFont typeface="Arial" panose="020B0604020202020204" pitchFamily="34" charset="0"/>
              <a:buChar char="•"/>
              <a:defRPr sz="1600">
                <a:latin typeface="+mn-lt"/>
              </a:defRPr>
            </a:lvl3pPr>
            <a:lvl4pPr>
              <a:defRPr sz="1400">
                <a:latin typeface="+mn-lt"/>
              </a:defRPr>
            </a:lvl4pPr>
            <a:lvl5pPr>
              <a:defRPr sz="1400">
                <a:latin typeface="+mn-lt"/>
              </a:defRPr>
            </a:lvl5pPr>
          </a:lstStyle>
          <a:p>
            <a:pPr lvl="0"/>
            <a:r>
              <a:rPr lang="en-US" dirty="0"/>
              <a:t>Click to edit Master text styles</a:t>
            </a:r>
          </a:p>
          <a:p>
            <a:pPr lvl="1"/>
            <a:r>
              <a:rPr lang="en-US" dirty="0"/>
              <a:t>Second level</a:t>
            </a:r>
          </a:p>
          <a:p>
            <a:pPr lvl="2"/>
            <a:r>
              <a:rPr lang="en-US" dirty="0"/>
              <a:t>Third level</a:t>
            </a:r>
          </a:p>
        </p:txBody>
      </p:sp>
      <p:sp>
        <p:nvSpPr>
          <p:cNvPr id="18" name="Picture Placeholder 17">
            <a:extLst>
              <a:ext uri="{FF2B5EF4-FFF2-40B4-BE49-F238E27FC236}">
                <a16:creationId xmlns:a16="http://schemas.microsoft.com/office/drawing/2014/main" xmlns="" id="{C39E8D03-897F-C49F-D816-03B8BD63013D}"/>
              </a:ext>
            </a:extLst>
          </p:cNvPr>
          <p:cNvSpPr>
            <a:spLocks noGrp="1"/>
          </p:cNvSpPr>
          <p:nvPr>
            <p:ph type="pic" sz="quarter" idx="10"/>
          </p:nvPr>
        </p:nvSpPr>
        <p:spPr>
          <a:xfrm>
            <a:off x="6812280" y="4242816"/>
            <a:ext cx="4123944" cy="2615184"/>
          </a:xfrm>
          <a:solidFill>
            <a:schemeClr val="accent1">
              <a:lumMod val="20000"/>
              <a:lumOff val="80000"/>
            </a:schemeClr>
          </a:solidFill>
        </p:spPr>
        <p:txBody>
          <a:bodyPr anchor="ctr">
            <a:noAutofit/>
          </a:bodyPr>
          <a:lstStyle>
            <a:lvl1pPr algn="ctr">
              <a:defRPr/>
            </a:lvl1pPr>
          </a:lstStyle>
          <a:p>
            <a:endParaRPr lang="en-US" dirty="0"/>
          </a:p>
        </p:txBody>
      </p:sp>
      <p:sp>
        <p:nvSpPr>
          <p:cNvPr id="2" name="Footer Placeholder 1">
            <a:extLst>
              <a:ext uri="{FF2B5EF4-FFF2-40B4-BE49-F238E27FC236}">
                <a16:creationId xmlns:a16="http://schemas.microsoft.com/office/drawing/2014/main" xmlns=""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xmlns=""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xmlns=""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6" name="Freeform 12">
            <a:extLst>
              <a:ext uri="{FF2B5EF4-FFF2-40B4-BE49-F238E27FC236}">
                <a16:creationId xmlns:a16="http://schemas.microsoft.com/office/drawing/2014/main" xmlns="" id="{82C1C4E7-A67E-5E90-3669-D2982C30E4FC}"/>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xmlns=""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200" b="1" i="0" baseline="0">
                <a:solidFill>
                  <a:schemeClr val="tx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xmlns="" id="{CFA9DBC5-E4A8-5230-9CE1-902849869495}"/>
              </a:ext>
            </a:extLst>
          </p:cNvPr>
          <p:cNvSpPr>
            <a:spLocks noGrp="1"/>
          </p:cNvSpPr>
          <p:nvPr>
            <p:ph type="body" idx="1"/>
          </p:nvPr>
        </p:nvSpPr>
        <p:spPr>
          <a:xfrm>
            <a:off x="1907196" y="4078224"/>
            <a:ext cx="5444517" cy="1731890"/>
          </a:xfrm>
        </p:spPr>
        <p:txBody>
          <a:bodyPr lIns="0" tIns="0" rIns="0" bIns="0" anchor="t">
            <a:noAutofit/>
          </a:bodyPr>
          <a:lstStyle>
            <a:lvl1pPr marL="0" indent="0">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0" name="Rectangle 9">
            <a:extLst>
              <a:ext uri="{FF2B5EF4-FFF2-40B4-BE49-F238E27FC236}">
                <a16:creationId xmlns:a16="http://schemas.microsoft.com/office/drawing/2014/main" xmlns=""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xmlns=""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Tree>
    <p:extLst>
      <p:ext uri="{BB962C8B-B14F-4D97-AF65-F5344CB8AC3E}">
        <p14:creationId xmlns:p14="http://schemas.microsoft.com/office/powerpoint/2010/main" val="527203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Διαφάνεια τίτλου">
    <p:spTree>
      <p:nvGrpSpPr>
        <p:cNvPr id="1" name=""/>
        <p:cNvGrpSpPr/>
        <p:nvPr/>
      </p:nvGrpSpPr>
      <p:grpSpPr>
        <a:xfrm>
          <a:off x="0" y="0"/>
          <a:ext cx="0" cy="0"/>
          <a:chOff x="0" y="0"/>
          <a:chExt cx="0" cy="0"/>
        </a:xfrm>
      </p:grpSpPr>
      <p:grpSp>
        <p:nvGrpSpPr>
          <p:cNvPr id="18" name="Group 17"/>
          <p:cNvGrpSpPr/>
          <p:nvPr/>
        </p:nvGrpSpPr>
        <p:grpSpPr>
          <a:xfrm>
            <a:off x="0" y="0"/>
            <a:ext cx="12192000" cy="6858000"/>
            <a:chOff x="0" y="0"/>
            <a:chExt cx="12192000" cy="6858000"/>
          </a:xfrm>
        </p:grpSpPr>
        <p:sp>
          <p:nvSpPr>
            <p:cNvPr id="8" name="Rectangle 7"/>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l-GR" smtClean="0"/>
              <a:t>Στυλ κύριου τίτλου</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l-GR" smtClean="0"/>
              <a:t>Στυλ κύριου υπότιτλου</a:t>
            </a:r>
            <a:endParaRPr lang="en-US" dirty="0"/>
          </a:p>
        </p:txBody>
      </p:sp>
      <p:sp>
        <p:nvSpPr>
          <p:cNvPr id="4" name="Date Placeholder 3"/>
          <p:cNvSpPr>
            <a:spLocks noGrp="1"/>
          </p:cNvSpPr>
          <p:nvPr>
            <p:ph type="dt" sz="half" idx="10"/>
          </p:nvPr>
        </p:nvSpPr>
        <p:spPr bwMode="gray">
          <a:xfrm rot="5400000">
            <a:off x="10176279" y="1792223"/>
            <a:ext cx="990599" cy="304799"/>
          </a:xfrm>
        </p:spPr>
        <p:txBody>
          <a:bodyPr anchor="t"/>
          <a:lstStyle>
            <a:lvl1pPr algn="l">
              <a:defRPr b="0" i="0">
                <a:solidFill>
                  <a:schemeClr val="bg1"/>
                </a:solidFill>
              </a:defRPr>
            </a:lvl1pPr>
          </a:lstStyle>
          <a:p>
            <a:fld id="{B61BEF0D-F0BB-DE4B-95CE-6DB70DBA9567}" type="datetimeFigureOut">
              <a:rPr lang="en-US" smtClean="0"/>
              <a:pPr/>
              <a:t>3/29/2025</a:t>
            </a:fld>
            <a:endParaRPr lang="en-US" dirty="0"/>
          </a:p>
        </p:txBody>
      </p:sp>
      <p:sp>
        <p:nvSpPr>
          <p:cNvPr id="5" name="Footer Placeholder 4"/>
          <p:cNvSpPr>
            <a:spLocks noGrp="1"/>
          </p:cNvSpPr>
          <p:nvPr>
            <p:ph type="ftr" sz="quarter" idx="11"/>
          </p:nvPr>
        </p:nvSpPr>
        <p:spPr bwMode="gray">
          <a:xfrm rot="5400000">
            <a:off x="8963575" y="3226820"/>
            <a:ext cx="3859795" cy="304801"/>
          </a:xfrm>
        </p:spPr>
        <p:txBody>
          <a:bodyPr anchor="b"/>
          <a:lstStyle>
            <a:lvl1pPr>
              <a:defRPr b="0" i="0">
                <a:solidFill>
                  <a:schemeClr val="bg1"/>
                </a:solidFill>
              </a:defRPr>
            </a:lvl1pPr>
          </a:lstStyle>
          <a:p>
            <a:r>
              <a:rPr lang="en-US" smtClean="0"/>
              <a:t>Presentation Title</a:t>
            </a:r>
            <a:endParaRPr lang="en-US" dirty="0"/>
          </a:p>
        </p:txBody>
      </p:sp>
      <p:sp>
        <p:nvSpPr>
          <p:cNvPr id="17" name="Rectangle 16"/>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485589898"/>
      </p:ext>
    </p:extLst>
  </p:cSld>
  <p:clrMapOvr>
    <a:masterClrMapping/>
  </p:clrMapOvr>
  <p:hf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l-GR" smtClean="0"/>
              <a:t>Στυλ κύριου τίτλου</a:t>
            </a:r>
            <a:endParaRPr lang="en-US" dirty="0"/>
          </a:p>
        </p:txBody>
      </p:sp>
      <p:sp>
        <p:nvSpPr>
          <p:cNvPr id="3" name="Content Placeholder 2"/>
          <p:cNvSpPr>
            <a:spLocks noGrp="1"/>
          </p:cNvSpPr>
          <p:nvPr>
            <p:ph idx="1"/>
          </p:nvPr>
        </p:nvSpPr>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3/29/2025</a:t>
            </a:fld>
            <a:endParaRPr lang="en-US" dirty="0"/>
          </a:p>
        </p:txBody>
      </p:sp>
      <p:sp>
        <p:nvSpPr>
          <p:cNvPr id="5" name="Footer Placeholder 4"/>
          <p:cNvSpPr>
            <a:spLocks noGrp="1"/>
          </p:cNvSpPr>
          <p:nvPr>
            <p:ph type="ftr" sz="quarter" idx="11"/>
          </p:nvPr>
        </p:nvSpPr>
        <p:spPr/>
        <p:txBody>
          <a:bodyPr/>
          <a:lstStyle/>
          <a:p>
            <a:r>
              <a:rPr lang="en-US" smtClean="0"/>
              <a:t>Presentation Title</a:t>
            </a:r>
            <a:endParaRPr lang="en-US" dirty="0"/>
          </a:p>
        </p:txBody>
      </p:sp>
      <p:sp>
        <p:nvSpPr>
          <p:cNvPr id="6" name="Slide Number Placeholder 5"/>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239594617"/>
      </p:ext>
    </p:extLst>
  </p:cSld>
  <p:clrMapOvr>
    <a:masterClrMapping/>
  </p:clrMapOvr>
  <p:hf hdr="0" ftr="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Κεφαλίδα ενότητας">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4"/>
            <a:ext cx="4351023" cy="2283823"/>
          </a:xfrm>
        </p:spPr>
        <p:txBody>
          <a:bodyPr anchor="ctr"/>
          <a:lstStyle>
            <a:lvl1pPr algn="l">
              <a:defRPr sz="4000" b="0" cap="none"/>
            </a:lvl1pPr>
          </a:lstStyle>
          <a:p>
            <a:r>
              <a:rPr lang="el-GR" smtClean="0"/>
              <a:t>Στυλ κύριου τίτλου</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smtClean="0"/>
              <a:t>Στυλ υποδείγματος κειμένου</a:t>
            </a:r>
          </a:p>
        </p:txBody>
      </p:sp>
      <p:sp>
        <p:nvSpPr>
          <p:cNvPr id="4" name="Date Placeholder 3"/>
          <p:cNvSpPr>
            <a:spLocks noGrp="1"/>
          </p:cNvSpPr>
          <p:nvPr>
            <p:ph type="dt" sz="half" idx="10"/>
          </p:nvPr>
        </p:nvSpPr>
        <p:spPr/>
        <p:txBody>
          <a:bodyPr/>
          <a:lstStyle/>
          <a:p>
            <a:fld id="{B61BEF0D-F0BB-DE4B-95CE-6DB70DBA9567}" type="datetimeFigureOut">
              <a:rPr lang="en-US" smtClean="0"/>
              <a:pPr/>
              <a:t>3/29/2025</a:t>
            </a:fld>
            <a:endParaRPr lang="en-US" dirty="0"/>
          </a:p>
        </p:txBody>
      </p:sp>
      <p:sp>
        <p:nvSpPr>
          <p:cNvPr id="5" name="Footer Placeholder 4"/>
          <p:cNvSpPr>
            <a:spLocks noGrp="1"/>
          </p:cNvSpPr>
          <p:nvPr>
            <p:ph type="ftr" sz="quarter" idx="11"/>
          </p:nvPr>
        </p:nvSpPr>
        <p:spPr/>
        <p:txBody>
          <a:bodyPr/>
          <a:lstStyle/>
          <a:p>
            <a:r>
              <a:rPr lang="en-US" smtClean="0"/>
              <a:t>Presentation Title</a:t>
            </a:r>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13165757"/>
      </p:ext>
    </p:extLst>
  </p:cSld>
  <p:clrMapOvr>
    <a:masterClrMapping/>
  </p:clrMapOvr>
  <p:hf hdr="0" ftr="0"/>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mtClean="0"/>
              <a:t>Στυλ κύριου τίτλου</a:t>
            </a:r>
            <a:endParaRPr lang="en-US" dirty="0"/>
          </a:p>
        </p:txBody>
      </p:sp>
      <p:sp>
        <p:nvSpPr>
          <p:cNvPr id="3" name="Content Placeholder 2"/>
          <p:cNvSpPr>
            <a:spLocks noGrp="1"/>
          </p:cNvSpPr>
          <p:nvPr>
            <p:ph sz="half" idx="1"/>
          </p:nvPr>
        </p:nvSpPr>
        <p:spPr>
          <a:xfrm>
            <a:off x="1151368" y="2603500"/>
            <a:ext cx="4828744" cy="3416301"/>
          </a:xfrm>
        </p:spPr>
        <p:txBody>
          <a:bodyPr>
            <a:normAutofit/>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Content Placeholder 3"/>
          <p:cNvSpPr>
            <a:spLocks noGrp="1"/>
          </p:cNvSpPr>
          <p:nvPr>
            <p:ph sz="half" idx="2"/>
          </p:nvPr>
        </p:nvSpPr>
        <p:spPr>
          <a:xfrm>
            <a:off x="6208711" y="2603500"/>
            <a:ext cx="4825159" cy="3377705"/>
          </a:xfrm>
        </p:spPr>
        <p:txBody>
          <a:bodyPr>
            <a:normAutofit/>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3/29/2025</a:t>
            </a:fld>
            <a:endParaRPr lang="en-US" dirty="0"/>
          </a:p>
        </p:txBody>
      </p:sp>
      <p:sp>
        <p:nvSpPr>
          <p:cNvPr id="6" name="Footer Placeholder 5"/>
          <p:cNvSpPr>
            <a:spLocks noGrp="1"/>
          </p:cNvSpPr>
          <p:nvPr>
            <p:ph type="ftr" sz="quarter" idx="11"/>
          </p:nvPr>
        </p:nvSpPr>
        <p:spPr/>
        <p:txBody>
          <a:bodyPr/>
          <a:lstStyle/>
          <a:p>
            <a:r>
              <a:rPr lang="en-US" smtClean="0"/>
              <a:t>Presentation Title</a:t>
            </a:r>
            <a:endParaRPr lang="en-US" dirty="0"/>
          </a:p>
        </p:txBody>
      </p:sp>
      <p:sp>
        <p:nvSpPr>
          <p:cNvPr id="7" name="Slide Number Placeholder 6"/>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345872734"/>
      </p:ext>
    </p:extLst>
  </p:cSld>
  <p:clrMapOvr>
    <a:masterClrMapping/>
  </p:clrMapOvr>
  <p:hf hdr="0" ftr="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l-GR" smtClean="0"/>
              <a:t>Στυλ κύριου τίτλου</a:t>
            </a:r>
            <a:endParaRPr lang="en-US" dirty="0"/>
          </a:p>
        </p:txBody>
      </p:sp>
      <p:sp>
        <p:nvSpPr>
          <p:cNvPr id="3" name="Text Placeholder 2"/>
          <p:cNvSpPr>
            <a:spLocks noGrp="1"/>
          </p:cNvSpPr>
          <p:nvPr>
            <p:ph type="body" idx="1"/>
          </p:nvPr>
        </p:nvSpPr>
        <p:spPr>
          <a:xfrm>
            <a:off x="1154954" y="2636063"/>
            <a:ext cx="48251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Στυλ υποδείγματος κειμένου</a:t>
            </a:r>
          </a:p>
        </p:txBody>
      </p:sp>
      <p:sp>
        <p:nvSpPr>
          <p:cNvPr id="4" name="Content Placeholder 3"/>
          <p:cNvSpPr>
            <a:spLocks noGrp="1"/>
          </p:cNvSpPr>
          <p:nvPr>
            <p:ph sz="half" idx="2"/>
          </p:nvPr>
        </p:nvSpPr>
        <p:spPr>
          <a:xfrm>
            <a:off x="1154954" y="3212326"/>
            <a:ext cx="4825158" cy="2807476"/>
          </a:xfrm>
        </p:spPr>
        <p:txBody>
          <a:bodyPr>
            <a:normAutofit/>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5" name="Text Placeholder 4"/>
          <p:cNvSpPr>
            <a:spLocks noGrp="1"/>
          </p:cNvSpPr>
          <p:nvPr>
            <p:ph type="body" sz="quarter" idx="3"/>
          </p:nvPr>
        </p:nvSpPr>
        <p:spPr>
          <a:xfrm>
            <a:off x="6208711" y="2603499"/>
            <a:ext cx="4825160" cy="608825"/>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Στυλ υποδείγματος κειμένου</a:t>
            </a:r>
          </a:p>
        </p:txBody>
      </p:sp>
      <p:sp>
        <p:nvSpPr>
          <p:cNvPr id="6" name="Content Placeholder 5"/>
          <p:cNvSpPr>
            <a:spLocks noGrp="1"/>
          </p:cNvSpPr>
          <p:nvPr>
            <p:ph sz="quarter" idx="4"/>
          </p:nvPr>
        </p:nvSpPr>
        <p:spPr>
          <a:xfrm>
            <a:off x="6208712" y="3212327"/>
            <a:ext cx="4825159" cy="2807474"/>
          </a:xfrm>
        </p:spPr>
        <p:txBody>
          <a:bodyPr>
            <a:normAutofit/>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3/29/2025</a:t>
            </a:fld>
            <a:endParaRPr lang="en-US" dirty="0"/>
          </a:p>
        </p:txBody>
      </p:sp>
      <p:sp>
        <p:nvSpPr>
          <p:cNvPr id="8" name="Footer Placeholder 7"/>
          <p:cNvSpPr>
            <a:spLocks noGrp="1"/>
          </p:cNvSpPr>
          <p:nvPr>
            <p:ph type="ftr" sz="quarter" idx="11"/>
          </p:nvPr>
        </p:nvSpPr>
        <p:spPr/>
        <p:txBody>
          <a:bodyPr/>
          <a:lstStyle/>
          <a:p>
            <a:r>
              <a:rPr lang="en-US" smtClean="0"/>
              <a:t>Presentation Title</a:t>
            </a:r>
            <a:endParaRPr lang="en-US" dirty="0"/>
          </a:p>
        </p:txBody>
      </p:sp>
      <p:sp>
        <p:nvSpPr>
          <p:cNvPr id="9" name="Slide Number Placeholder 8"/>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407916312"/>
      </p:ext>
    </p:extLst>
  </p:cSld>
  <p:clrMapOvr>
    <a:masterClrMapping/>
  </p:clrMapOvr>
  <p:hf hdr="0" ftr="0"/>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mtClean="0"/>
              <a:t>Στυλ κύριου τίτλου</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3/29/2025</a:t>
            </a:fld>
            <a:endParaRPr lang="en-US" dirty="0"/>
          </a:p>
        </p:txBody>
      </p:sp>
      <p:sp>
        <p:nvSpPr>
          <p:cNvPr id="4" name="Footer Placeholder 3"/>
          <p:cNvSpPr>
            <a:spLocks noGrp="1"/>
          </p:cNvSpPr>
          <p:nvPr>
            <p:ph type="ftr" sz="quarter" idx="11"/>
          </p:nvPr>
        </p:nvSpPr>
        <p:spPr/>
        <p:txBody>
          <a:bodyPr/>
          <a:lstStyle/>
          <a:p>
            <a:r>
              <a:rPr lang="en-US" smtClean="0"/>
              <a:t>Presentation Title</a:t>
            </a:r>
            <a:endParaRPr lang="en-US" dirty="0"/>
          </a:p>
        </p:txBody>
      </p:sp>
      <p:sp>
        <p:nvSpPr>
          <p:cNvPr id="5" name="Slide Number Placeholder 4"/>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66722466"/>
      </p:ext>
    </p:extLst>
  </p:cSld>
  <p:clrMapOvr>
    <a:masterClrMapping/>
  </p:clrMapOvr>
  <p:hf hdr="0" ftr="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D97974-B93C-4C96-B3F6-F69E3D6DE6CA}"/>
              </a:ext>
            </a:extLst>
          </p:cNvPr>
          <p:cNvSpPr>
            <a:spLocks noGrp="1"/>
          </p:cNvSpPr>
          <p:nvPr>
            <p:ph type="title" hasCustomPrompt="1"/>
          </p:nvPr>
        </p:nvSpPr>
        <p:spPr>
          <a:xfrm>
            <a:off x="6696221" y="640080"/>
            <a:ext cx="5029200" cy="2157984"/>
          </a:xfrm>
        </p:spPr>
        <p:txBody>
          <a:bodyPr lIns="0" tIns="0" rIns="0" bIns="0" anchor="b">
            <a:noAutofit/>
          </a:bodyPr>
          <a:lstStyle>
            <a:lvl1pPr>
              <a:defRPr sz="32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xmlns="" id="{346650F3-FE62-E3A1-C1F7-6A7E767D0045}"/>
              </a:ext>
            </a:extLst>
          </p:cNvPr>
          <p:cNvSpPr>
            <a:spLocks noGrp="1"/>
          </p:cNvSpPr>
          <p:nvPr>
            <p:ph type="pic" sz="quarter" idx="10"/>
          </p:nvPr>
        </p:nvSpPr>
        <p:spPr>
          <a:xfrm>
            <a:off x="1395412" y="653461"/>
            <a:ext cx="4597556" cy="5549900"/>
          </a:xfrm>
        </p:spPr>
        <p:txBody>
          <a:bodyPr/>
          <a:lstStyle/>
          <a:p>
            <a:endParaRPr lang="en-US" dirty="0"/>
          </a:p>
        </p:txBody>
      </p:sp>
      <p:sp>
        <p:nvSpPr>
          <p:cNvPr id="3" name="Content Placeholder 2">
            <a:extLst>
              <a:ext uri="{FF2B5EF4-FFF2-40B4-BE49-F238E27FC236}">
                <a16:creationId xmlns:a16="http://schemas.microsoft.com/office/drawing/2014/main" xmlns="" id="{8A6FC6F2-80B4-49A7-9448-33FE2DF0E967}"/>
              </a:ext>
            </a:extLst>
          </p:cNvPr>
          <p:cNvSpPr>
            <a:spLocks noGrp="1"/>
          </p:cNvSpPr>
          <p:nvPr>
            <p:ph idx="1" hasCustomPrompt="1"/>
          </p:nvPr>
        </p:nvSpPr>
        <p:spPr>
          <a:xfrm>
            <a:off x="6696221" y="3127248"/>
            <a:ext cx="4834517" cy="3108960"/>
          </a:xfrm>
        </p:spPr>
        <p:txBody>
          <a:bodyPr lIns="0" tIns="0" rIns="0" bIns="0">
            <a:noAutofit/>
          </a:bodyPr>
          <a:lstStyle>
            <a:lvl1pPr marL="0" indent="0">
              <a:lnSpc>
                <a:spcPct val="120000"/>
              </a:lnSpc>
              <a:spcBef>
                <a:spcPts val="0"/>
              </a:spcBef>
              <a:spcAft>
                <a:spcPts val="1200"/>
              </a:spcAft>
              <a:buNone/>
              <a:defRPr sz="180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4" name="Rectangle 3">
            <a:extLst>
              <a:ext uri="{FF2B5EF4-FFF2-40B4-BE49-F238E27FC236}">
                <a16:creationId xmlns:a16="http://schemas.microsoft.com/office/drawing/2014/main" xmlns="" id="{6D80952A-DC24-8DFB-F8E3-1AAC5A9D5F6C}"/>
              </a:ext>
            </a:extLst>
          </p:cNvPr>
          <p:cNvSpPr/>
          <p:nvPr userDrawn="1"/>
        </p:nvSpPr>
        <p:spPr>
          <a:xfrm>
            <a:off x="11792373" y="0"/>
            <a:ext cx="408811"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oter Placeholder 1">
            <a:extLst>
              <a:ext uri="{FF2B5EF4-FFF2-40B4-BE49-F238E27FC236}">
                <a16:creationId xmlns:a16="http://schemas.microsoft.com/office/drawing/2014/main" xmlns="" id="{21A89689-0612-8B49-DF4A-1864B8558C5C}"/>
              </a:ext>
            </a:extLst>
          </p:cNvPr>
          <p:cNvSpPr>
            <a:spLocks noGrp="1"/>
          </p:cNvSpPr>
          <p:nvPr>
            <p:ph type="ftr" sz="quarter" idx="12"/>
          </p:nvPr>
        </p:nvSpPr>
        <p:spPr>
          <a:xfrm rot="16200000">
            <a:off x="8854442" y="2953511"/>
            <a:ext cx="6291068" cy="384048"/>
          </a:xfrm>
        </p:spPr>
        <p:txBody>
          <a:bodyPr/>
          <a:lstStyle/>
          <a:p>
            <a:r>
              <a:rPr lang="en-US" dirty="0"/>
              <a:t>Presentation Title</a:t>
            </a:r>
          </a:p>
        </p:txBody>
      </p:sp>
      <p:sp>
        <p:nvSpPr>
          <p:cNvPr id="13" name="Slide Number Placeholder 4">
            <a:extLst>
              <a:ext uri="{FF2B5EF4-FFF2-40B4-BE49-F238E27FC236}">
                <a16:creationId xmlns:a16="http://schemas.microsoft.com/office/drawing/2014/main" xmlns="" id="{2FE54DA2-6D33-7833-E646-95347EF8B9AD}"/>
              </a:ext>
            </a:extLst>
          </p:cNvPr>
          <p:cNvSpPr>
            <a:spLocks noGrp="1"/>
          </p:cNvSpPr>
          <p:nvPr>
            <p:ph type="sldNum" sz="quarter" idx="13"/>
          </p:nvPr>
        </p:nvSpPr>
        <p:spPr>
          <a:xfrm rot="16200000">
            <a:off x="11716512" y="6382510"/>
            <a:ext cx="566928" cy="384048"/>
          </a:xfrm>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0031798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Κενή">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3/29/2025</a:t>
            </a:fld>
            <a:endParaRPr lang="en-US" dirty="0"/>
          </a:p>
        </p:txBody>
      </p:sp>
      <p:sp>
        <p:nvSpPr>
          <p:cNvPr id="3" name="Footer Placeholder 2"/>
          <p:cNvSpPr>
            <a:spLocks noGrp="1"/>
          </p:cNvSpPr>
          <p:nvPr>
            <p:ph type="ftr" sz="quarter" idx="11"/>
          </p:nvPr>
        </p:nvSpPr>
        <p:spPr/>
        <p:txBody>
          <a:bodyPr/>
          <a:lstStyle/>
          <a:p>
            <a:r>
              <a:rPr lang="en-US" smtClean="0"/>
              <a:t>Presentation Title</a:t>
            </a:r>
            <a:endParaRPr lang="en-US" dirty="0"/>
          </a:p>
        </p:txBody>
      </p:sp>
      <p:sp>
        <p:nvSpPr>
          <p:cNvPr id="6" name="Rectangle 5"/>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952728251"/>
      </p:ext>
    </p:extLst>
  </p:cSld>
  <p:clrMapOvr>
    <a:masterClrMapping/>
  </p:clrMapOvr>
  <p:hf hdr="0" ftr="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Tx" preserve="1">
  <p:cSld name="Περιεχόμενο με λεζάντα">
    <p:spTree>
      <p:nvGrpSpPr>
        <p:cNvPr id="1" name=""/>
        <p:cNvGrpSpPr/>
        <p:nvPr/>
      </p:nvGrpSpPr>
      <p:grpSpPr>
        <a:xfrm>
          <a:off x="0" y="0"/>
          <a:ext cx="0" cy="0"/>
          <a:chOff x="0" y="0"/>
          <a:chExt cx="0" cy="0"/>
        </a:xfrm>
      </p:grpSpPr>
      <p:grpSp>
        <p:nvGrpSpPr>
          <p:cNvPr id="11" name="Group 10"/>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8" cy="1600200"/>
          </a:xfrm>
        </p:spPr>
        <p:txBody>
          <a:bodyPr anchor="b"/>
          <a:lstStyle>
            <a:lvl1pPr algn="l">
              <a:defRPr sz="2400" b="0"/>
            </a:lvl1pPr>
          </a:lstStyle>
          <a:p>
            <a:r>
              <a:rPr lang="el-GR" smtClean="0"/>
              <a:t>Στυλ κύριου τίτλου</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Text Placeholder 3"/>
          <p:cNvSpPr>
            <a:spLocks noGrp="1"/>
          </p:cNvSpPr>
          <p:nvPr>
            <p:ph type="body" sz="half" idx="2"/>
          </p:nvPr>
        </p:nvSpPr>
        <p:spPr bwMode="gray">
          <a:xfrm>
            <a:off x="1154955" y="3129280"/>
            <a:ext cx="2793158" cy="289559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Στυλ υποδείγματος κειμένου</a:t>
            </a:r>
          </a:p>
        </p:txBody>
      </p:sp>
      <p:sp>
        <p:nvSpPr>
          <p:cNvPr id="5" name="Date Placeholder 4"/>
          <p:cNvSpPr>
            <a:spLocks noGrp="1"/>
          </p:cNvSpPr>
          <p:nvPr>
            <p:ph type="dt" sz="half" idx="10"/>
          </p:nvPr>
        </p:nvSpPr>
        <p:spPr/>
        <p:txBody>
          <a:bodyPr/>
          <a:lstStyle/>
          <a:p>
            <a:fld id="{B61BEF0D-F0BB-DE4B-95CE-6DB70DBA9567}" type="datetimeFigureOut">
              <a:rPr lang="en-US" smtClean="0"/>
              <a:pPr/>
              <a:t>3/29/2025</a:t>
            </a:fld>
            <a:endParaRPr lang="en-US" dirty="0"/>
          </a:p>
        </p:txBody>
      </p:sp>
      <p:sp>
        <p:nvSpPr>
          <p:cNvPr id="6" name="Footer Placeholder 5"/>
          <p:cNvSpPr>
            <a:spLocks noGrp="1"/>
          </p:cNvSpPr>
          <p:nvPr>
            <p:ph type="ftr" sz="quarter" idx="11"/>
          </p:nvPr>
        </p:nvSpPr>
        <p:spPr/>
        <p:txBody>
          <a:bodyPr/>
          <a:lstStyle/>
          <a:p>
            <a:r>
              <a:rPr lang="en-US" smtClean="0"/>
              <a:t>Presentation Title</a:t>
            </a:r>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986625354"/>
      </p:ext>
    </p:extLst>
  </p:cSld>
  <p:clrMapOvr>
    <a:masterClrMapping/>
  </p:clrMapOvr>
  <p:hf hdr="0" ftr="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picTx" preserve="1">
  <p:cSld name="Εικόνα με λεζάντα">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 name="Rectangle 7"/>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p:spPr>
        <p:txBody>
          <a:bodyPr anchor="b">
            <a:normAutofit/>
          </a:bodyPr>
          <a:lstStyle>
            <a:lvl1pPr algn="l">
              <a:defRPr sz="3600" b="0"/>
            </a:lvl1pPr>
          </a:lstStyle>
          <a:p>
            <a:r>
              <a:rPr lang="el-GR" smtClean="0"/>
              <a:t>Στυλ κύριου τίτλου</a:t>
            </a:r>
            <a:endParaRPr lang="en-US" dirty="0"/>
          </a:p>
        </p:txBody>
      </p:sp>
      <p:sp>
        <p:nvSpPr>
          <p:cNvPr id="3" name="Picture Placeholder 2"/>
          <p:cNvSpPr>
            <a:spLocks noGrp="1" noChangeAspect="1"/>
          </p:cNvSpPr>
          <p:nvPr>
            <p:ph type="pic" idx="1"/>
          </p:nvPr>
        </p:nvSpPr>
        <p:spPr>
          <a:xfrm>
            <a:off x="6547872" y="1143000"/>
            <a:ext cx="3227192"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l-GR" smtClean="0"/>
              <a:t>Κάντε κλικ στο εικονίδιο για να προσθέσετε εικόνα</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Στυλ υποδείγματος κειμένου</a:t>
            </a:r>
          </a:p>
        </p:txBody>
      </p:sp>
      <p:sp>
        <p:nvSpPr>
          <p:cNvPr id="5" name="Date Placeholder 4"/>
          <p:cNvSpPr>
            <a:spLocks noGrp="1"/>
          </p:cNvSpPr>
          <p:nvPr>
            <p:ph type="dt" sz="half" idx="10"/>
          </p:nvPr>
        </p:nvSpPr>
        <p:spPr/>
        <p:txBody>
          <a:bodyPr/>
          <a:lstStyle/>
          <a:p>
            <a:fld id="{B61BEF0D-F0BB-DE4B-95CE-6DB70DBA9567}" type="datetimeFigureOut">
              <a:rPr lang="en-US" smtClean="0"/>
              <a:pPr/>
              <a:t>3/29/2025</a:t>
            </a:fld>
            <a:endParaRPr lang="en-US" dirty="0"/>
          </a:p>
        </p:txBody>
      </p:sp>
      <p:sp>
        <p:nvSpPr>
          <p:cNvPr id="6" name="Footer Placeholder 5"/>
          <p:cNvSpPr>
            <a:spLocks noGrp="1"/>
          </p:cNvSpPr>
          <p:nvPr>
            <p:ph type="ftr" sz="quarter" idx="11"/>
          </p:nvPr>
        </p:nvSpPr>
        <p:spPr/>
        <p:txBody>
          <a:bodyPr/>
          <a:lstStyle/>
          <a:p>
            <a:r>
              <a:rPr lang="en-US" smtClean="0"/>
              <a:t>Presentation Title</a:t>
            </a:r>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411819286"/>
      </p:ext>
    </p:extLst>
  </p:cSld>
  <p:clrMapOvr>
    <a:masterClrMapping/>
  </p:clrMapOvr>
  <p:hf hdr="0" ftr="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Πανοραμική εικόνα με λεζάντα">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5945"/>
            <a:ext cx="8825657" cy="566738"/>
          </a:xfrm>
        </p:spPr>
        <p:txBody>
          <a:bodyPr anchor="b">
            <a:normAutofit/>
          </a:bodyPr>
          <a:lstStyle>
            <a:lvl1pPr algn="l">
              <a:defRPr sz="2400" b="0"/>
            </a:lvl1pPr>
          </a:lstStyle>
          <a:p>
            <a:r>
              <a:rPr lang="el-GR" smtClean="0"/>
              <a:t>Στυλ κύριου τίτλου</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l-GR" smtClean="0"/>
              <a:t>Κάντε κλικ στο εικονίδιο για να προσθέσετε εικόνα</a:t>
            </a:r>
            <a:endParaRPr lang="en-US" dirty="0"/>
          </a:p>
        </p:txBody>
      </p:sp>
      <p:sp>
        <p:nvSpPr>
          <p:cNvPr id="4" name="Text Placeholder 3"/>
          <p:cNvSpPr>
            <a:spLocks noGrp="1"/>
          </p:cNvSpPr>
          <p:nvPr>
            <p:ph type="body" sz="half" idx="2"/>
          </p:nvPr>
        </p:nvSpPr>
        <p:spPr bwMode="gray">
          <a:xfrm>
            <a:off x="1154956" y="5532683"/>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Στυλ υποδείγματος κειμένου</a:t>
            </a:r>
          </a:p>
        </p:txBody>
      </p:sp>
      <p:sp>
        <p:nvSpPr>
          <p:cNvPr id="5" name="Date Placeholder 4"/>
          <p:cNvSpPr>
            <a:spLocks noGrp="1"/>
          </p:cNvSpPr>
          <p:nvPr>
            <p:ph type="dt" sz="half" idx="10"/>
          </p:nvPr>
        </p:nvSpPr>
        <p:spPr/>
        <p:txBody>
          <a:bodyPr/>
          <a:lstStyle/>
          <a:p>
            <a:fld id="{203C35DA-B9F6-4735-A0E4-930A198B92A4}" type="datetimeFigureOut">
              <a:rPr lang="el-GR" smtClean="0"/>
              <a:t>29/3/2025</a:t>
            </a:fld>
            <a:endParaRPr lang="el-GR"/>
          </a:p>
        </p:txBody>
      </p:sp>
      <p:sp>
        <p:nvSpPr>
          <p:cNvPr id="6" name="Footer Placeholder 5"/>
          <p:cNvSpPr>
            <a:spLocks noGrp="1"/>
          </p:cNvSpPr>
          <p:nvPr>
            <p:ph type="ftr" sz="quarter" idx="11"/>
          </p:nvPr>
        </p:nvSpPr>
        <p:spPr/>
        <p:txBody>
          <a:bodyPr/>
          <a:lstStyle/>
          <a:p>
            <a:r>
              <a:rPr lang="en-US" smtClean="0"/>
              <a:t>Presentation Title</a:t>
            </a:r>
            <a:endParaRPr lang="en-US" dirty="0"/>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47081998"/>
      </p:ext>
    </p:extLst>
  </p:cSld>
  <p:clrMapOvr>
    <a:masterClrMapping/>
  </p:clrMapOvr>
  <p:hf hdr="0" ftr="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Τίτλος και λεζάντα">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nchor="ctr"/>
          <a:lstStyle>
            <a:lvl1pPr>
              <a:defRPr sz="4000"/>
            </a:lvl1pPr>
          </a:lstStyle>
          <a:p>
            <a:r>
              <a:rPr lang="el-GR" smtClean="0"/>
              <a:t>Στυλ κύριου τίτλου</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Στυλ υποδείγματος κειμένου</a:t>
            </a:r>
          </a:p>
        </p:txBody>
      </p:sp>
      <p:sp>
        <p:nvSpPr>
          <p:cNvPr id="4" name="Date Placeholder 3"/>
          <p:cNvSpPr>
            <a:spLocks noGrp="1"/>
          </p:cNvSpPr>
          <p:nvPr>
            <p:ph type="dt" sz="half" idx="10"/>
          </p:nvPr>
        </p:nvSpPr>
        <p:spPr/>
        <p:txBody>
          <a:bodyPr/>
          <a:lstStyle/>
          <a:p>
            <a:fld id="{203C35DA-B9F6-4735-A0E4-930A198B92A4}" type="datetimeFigureOut">
              <a:rPr lang="el-GR" smtClean="0"/>
              <a:t>29/3/2025</a:t>
            </a:fld>
            <a:endParaRPr lang="el-GR"/>
          </a:p>
        </p:txBody>
      </p:sp>
      <p:sp>
        <p:nvSpPr>
          <p:cNvPr id="5" name="Footer Placeholder 4"/>
          <p:cNvSpPr>
            <a:spLocks noGrp="1"/>
          </p:cNvSpPr>
          <p:nvPr>
            <p:ph type="ftr" sz="quarter" idx="11"/>
          </p:nvPr>
        </p:nvSpPr>
        <p:spPr/>
        <p:txBody>
          <a:bodyPr/>
          <a:lstStyle/>
          <a:p>
            <a:r>
              <a:rPr lang="en-US" smtClean="0"/>
              <a:t>Presentation Title</a:t>
            </a:r>
            <a:endParaRPr lang="en-US" dirty="0"/>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384505587"/>
      </p:ext>
    </p:extLst>
  </p:cSld>
  <p:clrMapOvr>
    <a:masterClrMapping/>
  </p:clrMapOvr>
  <p:hf hdr="0" ftr="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Εισαγωγικά με λεζάντα">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6" name="Rectangle 15"/>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TextBox 10"/>
          <p:cNvSpPr txBox="1"/>
          <p:nvPr/>
        </p:nvSpPr>
        <p:spPr bwMode="gray">
          <a:xfrm>
            <a:off x="898295" y="603589"/>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13" name="TextBox 12"/>
          <p:cNvSpPr txBox="1"/>
          <p:nvPr/>
        </p:nvSpPr>
        <p:spPr bwMode="gray">
          <a:xfrm>
            <a:off x="9705137" y="2613787"/>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74801" y="980517"/>
            <a:ext cx="8460983" cy="2705034"/>
          </a:xfrm>
        </p:spPr>
        <p:txBody>
          <a:bodyPr anchor="ctr"/>
          <a:lstStyle>
            <a:lvl1pPr>
              <a:defRPr sz="4000"/>
            </a:lvl1pPr>
          </a:lstStyle>
          <a:p>
            <a:r>
              <a:rPr lang="el-GR" smtClean="0"/>
              <a:t>Στυλ κύριου τίτλου</a:t>
            </a:r>
            <a:endParaRPr lang="en-US" dirty="0"/>
          </a:p>
        </p:txBody>
      </p:sp>
      <p:sp>
        <p:nvSpPr>
          <p:cNvPr id="14" name="Text Placeholder 3"/>
          <p:cNvSpPr>
            <a:spLocks noGrp="1"/>
          </p:cNvSpPr>
          <p:nvPr>
            <p:ph type="body" sz="half" idx="13"/>
          </p:nvPr>
        </p:nvSpPr>
        <p:spPr bwMode="gray">
          <a:xfrm>
            <a:off x="1945945" y="3686515"/>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Στυλ υποδείγματος κειμένου</a:t>
            </a:r>
          </a:p>
        </p:txBody>
      </p:sp>
      <p:sp>
        <p:nvSpPr>
          <p:cNvPr id="10" name="Text Placeholder 3"/>
          <p:cNvSpPr>
            <a:spLocks noGrp="1"/>
          </p:cNvSpPr>
          <p:nvPr>
            <p:ph type="body" sz="half" idx="2"/>
          </p:nvPr>
        </p:nvSpPr>
        <p:spPr>
          <a:xfrm>
            <a:off x="1154954" y="5014393"/>
            <a:ext cx="8825659" cy="1012664"/>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Στυλ υποδείγματος κειμένου</a:t>
            </a:r>
          </a:p>
        </p:txBody>
      </p:sp>
      <p:sp>
        <p:nvSpPr>
          <p:cNvPr id="4" name="Date Placeholder 3"/>
          <p:cNvSpPr>
            <a:spLocks noGrp="1"/>
          </p:cNvSpPr>
          <p:nvPr>
            <p:ph type="dt" sz="half" idx="10"/>
          </p:nvPr>
        </p:nvSpPr>
        <p:spPr/>
        <p:txBody>
          <a:bodyPr/>
          <a:lstStyle/>
          <a:p>
            <a:fld id="{203C35DA-B9F6-4735-A0E4-930A198B92A4}" type="datetimeFigureOut">
              <a:rPr lang="el-GR" smtClean="0"/>
              <a:t>29/3/2025</a:t>
            </a:fld>
            <a:endParaRPr lang="el-GR"/>
          </a:p>
        </p:txBody>
      </p:sp>
      <p:sp>
        <p:nvSpPr>
          <p:cNvPr id="5" name="Footer Placeholder 4"/>
          <p:cNvSpPr>
            <a:spLocks noGrp="1"/>
          </p:cNvSpPr>
          <p:nvPr>
            <p:ph type="ftr" sz="quarter" idx="11"/>
          </p:nvPr>
        </p:nvSpPr>
        <p:spPr/>
        <p:txBody>
          <a:bodyPr/>
          <a:lstStyle/>
          <a:p>
            <a:r>
              <a:rPr lang="en-US" smtClean="0"/>
              <a:t>Presentation Title</a:t>
            </a:r>
            <a:endParaRPr lang="en-US" dirty="0"/>
          </a:p>
        </p:txBody>
      </p:sp>
      <p:sp>
        <p:nvSpPr>
          <p:cNvPr id="24" name="Rectangle 23"/>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629165491"/>
      </p:ext>
    </p:extLst>
  </p:cSld>
  <p:clrMapOvr>
    <a:masterClrMapping/>
  </p:clrMapOvr>
  <p:hf hdr="0" ftr="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Κάρτα ονόματος">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2404477"/>
            <a:ext cx="8825659" cy="1788704"/>
          </a:xfrm>
        </p:spPr>
        <p:txBody>
          <a:bodyPr anchor="b"/>
          <a:lstStyle>
            <a:lvl1pPr algn="l">
              <a:defRPr sz="4000" b="0" cap="none"/>
            </a:lvl1pPr>
          </a:lstStyle>
          <a:p>
            <a:r>
              <a:rPr lang="el-GR" smtClean="0"/>
              <a:t>Στυλ κύριου τίτλου</a:t>
            </a:r>
            <a:endParaRPr lang="en-US" dirty="0"/>
          </a:p>
        </p:txBody>
      </p:sp>
      <p:sp>
        <p:nvSpPr>
          <p:cNvPr id="3" name="Text Placeholder 2"/>
          <p:cNvSpPr>
            <a:spLocks noGrp="1"/>
          </p:cNvSpPr>
          <p:nvPr>
            <p:ph type="body" idx="1"/>
          </p:nvPr>
        </p:nvSpPr>
        <p:spPr>
          <a:xfrm>
            <a:off x="1138587" y="5024967"/>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smtClean="0"/>
              <a:t>Στυλ υποδείγματος κειμένου</a:t>
            </a:r>
          </a:p>
        </p:txBody>
      </p:sp>
      <p:sp>
        <p:nvSpPr>
          <p:cNvPr id="4" name="Date Placeholder 3"/>
          <p:cNvSpPr>
            <a:spLocks noGrp="1"/>
          </p:cNvSpPr>
          <p:nvPr>
            <p:ph type="dt" sz="half" idx="10"/>
          </p:nvPr>
        </p:nvSpPr>
        <p:spPr/>
        <p:txBody>
          <a:bodyPr/>
          <a:lstStyle/>
          <a:p>
            <a:fld id="{203C35DA-B9F6-4735-A0E4-930A198B92A4}" type="datetimeFigureOut">
              <a:rPr lang="el-GR" smtClean="0"/>
              <a:t>29/3/2025</a:t>
            </a:fld>
            <a:endParaRPr lang="el-GR"/>
          </a:p>
        </p:txBody>
      </p:sp>
      <p:sp>
        <p:nvSpPr>
          <p:cNvPr id="5" name="Footer Placeholder 4"/>
          <p:cNvSpPr>
            <a:spLocks noGrp="1"/>
          </p:cNvSpPr>
          <p:nvPr>
            <p:ph type="ftr" sz="quarter" idx="11"/>
          </p:nvPr>
        </p:nvSpPr>
        <p:spPr/>
        <p:txBody>
          <a:bodyPr/>
          <a:lstStyle/>
          <a:p>
            <a:r>
              <a:rPr lang="en-US" smtClean="0"/>
              <a:t>Presentation Title</a:t>
            </a:r>
            <a:endParaRPr lang="en-US" dirty="0"/>
          </a:p>
        </p:txBody>
      </p:sp>
      <p:sp>
        <p:nvSpPr>
          <p:cNvPr id="12" name="Rectangle 11"/>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749726600"/>
      </p:ext>
    </p:extLst>
  </p:cSld>
  <p:clrMapOvr>
    <a:masterClrMapping/>
  </p:clrMapOvr>
  <p:hf hdr="0" ftr="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στήλες">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l-GR" smtClean="0"/>
              <a:t>Στυλ κύριου τίτλου</a:t>
            </a:r>
            <a:endParaRPr lang="en-US" dirty="0"/>
          </a:p>
        </p:txBody>
      </p:sp>
      <p:sp>
        <p:nvSpPr>
          <p:cNvPr id="3" name="Text Placeholder 2"/>
          <p:cNvSpPr>
            <a:spLocks noGrp="1"/>
          </p:cNvSpPr>
          <p:nvPr>
            <p:ph type="body" idx="1"/>
          </p:nvPr>
        </p:nvSpPr>
        <p:spPr>
          <a:xfrm>
            <a:off x="1154954" y="26109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Στυλ υποδείγματος κειμένου</a:t>
            </a:r>
          </a:p>
        </p:txBody>
      </p:sp>
      <p:sp>
        <p:nvSpPr>
          <p:cNvPr id="16" name="Text Placeholder 3"/>
          <p:cNvSpPr>
            <a:spLocks noGrp="1"/>
          </p:cNvSpPr>
          <p:nvPr>
            <p:ph type="body" sz="half" idx="15"/>
          </p:nvPr>
        </p:nvSpPr>
        <p:spPr>
          <a:xfrm>
            <a:off x="1154954" y="3187261"/>
            <a:ext cx="3129168" cy="28397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Στυλ υποδείγματος κειμένου</a:t>
            </a:r>
          </a:p>
        </p:txBody>
      </p:sp>
      <p:sp>
        <p:nvSpPr>
          <p:cNvPr id="5" name="Text Placeholder 4"/>
          <p:cNvSpPr>
            <a:spLocks noGrp="1"/>
          </p:cNvSpPr>
          <p:nvPr>
            <p:ph type="body" sz="quarter" idx="3"/>
          </p:nvPr>
        </p:nvSpPr>
        <p:spPr>
          <a:xfrm>
            <a:off x="4512721" y="2610999"/>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Στυλ υποδείγματος κειμένου</a:t>
            </a:r>
          </a:p>
        </p:txBody>
      </p:sp>
      <p:sp>
        <p:nvSpPr>
          <p:cNvPr id="19" name="Text Placeholder 3"/>
          <p:cNvSpPr>
            <a:spLocks noGrp="1"/>
          </p:cNvSpPr>
          <p:nvPr>
            <p:ph type="body" sz="half" idx="16"/>
          </p:nvPr>
        </p:nvSpPr>
        <p:spPr>
          <a:xfrm>
            <a:off x="4512721" y="3187261"/>
            <a:ext cx="3145380" cy="28397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Στυλ υποδείγματος κειμένου</a:t>
            </a:r>
          </a:p>
        </p:txBody>
      </p:sp>
      <p:sp>
        <p:nvSpPr>
          <p:cNvPr id="14" name="Text Placeholder 4"/>
          <p:cNvSpPr>
            <a:spLocks noGrp="1"/>
          </p:cNvSpPr>
          <p:nvPr>
            <p:ph type="body" sz="quarter" idx="13"/>
          </p:nvPr>
        </p:nvSpPr>
        <p:spPr>
          <a:xfrm>
            <a:off x="7886701" y="2603500"/>
            <a:ext cx="315744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Στυλ υποδείγματος κειμένου</a:t>
            </a:r>
          </a:p>
        </p:txBody>
      </p:sp>
      <p:sp>
        <p:nvSpPr>
          <p:cNvPr id="20" name="Text Placeholder 3"/>
          <p:cNvSpPr>
            <a:spLocks noGrp="1"/>
          </p:cNvSpPr>
          <p:nvPr>
            <p:ph type="body" sz="half" idx="17"/>
          </p:nvPr>
        </p:nvSpPr>
        <p:spPr>
          <a:xfrm>
            <a:off x="7886700" y="3187261"/>
            <a:ext cx="3161029" cy="283979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Στυλ υποδείγματος κειμένου</a:t>
            </a:r>
          </a:p>
        </p:txBody>
      </p:sp>
      <p:cxnSp>
        <p:nvCxnSpPr>
          <p:cNvPr id="22" name="Straight Connector 21"/>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03C35DA-B9F6-4735-A0E4-930A198B92A4}" type="datetimeFigureOut">
              <a:rPr lang="el-GR" smtClean="0"/>
              <a:t>29/3/2025</a:t>
            </a:fld>
            <a:endParaRPr lang="el-GR"/>
          </a:p>
        </p:txBody>
      </p:sp>
      <p:sp>
        <p:nvSpPr>
          <p:cNvPr id="8" name="Footer Placeholder 7"/>
          <p:cNvSpPr>
            <a:spLocks noGrp="1"/>
          </p:cNvSpPr>
          <p:nvPr>
            <p:ph type="ftr" sz="quarter" idx="11"/>
          </p:nvPr>
        </p:nvSpPr>
        <p:spPr/>
        <p:txBody>
          <a:bodyPr/>
          <a:lstStyle/>
          <a:p>
            <a:r>
              <a:rPr lang="en-US" smtClean="0"/>
              <a:t>Presentation Title</a:t>
            </a:r>
            <a:endParaRPr lang="en-US" dirty="0"/>
          </a:p>
        </p:txBody>
      </p:sp>
      <p:sp>
        <p:nvSpPr>
          <p:cNvPr id="9" name="Slide Number Placeholder 8"/>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654942914"/>
      </p:ext>
    </p:extLst>
  </p:cSld>
  <p:clrMapOvr>
    <a:masterClrMapping/>
  </p:clrMapOvr>
  <p:hf hdr="0" ftr="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Στήλη 3 εικόνων">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l-GR" smtClean="0"/>
              <a:t>Στυλ κύριου τίτλου</a:t>
            </a:r>
            <a:endParaRPr lang="en-US" dirty="0"/>
          </a:p>
        </p:txBody>
      </p:sp>
      <p:sp>
        <p:nvSpPr>
          <p:cNvPr id="3" name="Text Placeholder 2"/>
          <p:cNvSpPr>
            <a:spLocks noGrp="1"/>
          </p:cNvSpPr>
          <p:nvPr>
            <p:ph type="body" idx="1"/>
          </p:nvPr>
        </p:nvSpPr>
        <p:spPr>
          <a:xfrm>
            <a:off x="1154954" y="4532844"/>
            <a:ext cx="3020744" cy="576263"/>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Στυλ υποδείγματος κειμένου</a:t>
            </a:r>
          </a:p>
        </p:txBody>
      </p:sp>
      <p:sp>
        <p:nvSpPr>
          <p:cNvPr id="29" name="Picture Placeholder 2"/>
          <p:cNvSpPr>
            <a:spLocks noGrp="1" noChangeAspect="1"/>
          </p:cNvSpPr>
          <p:nvPr>
            <p:ph type="pic" idx="15"/>
          </p:nvPr>
        </p:nvSpPr>
        <p:spPr>
          <a:xfrm>
            <a:off x="1334552" y="2611246"/>
            <a:ext cx="2691242" cy="158376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l-GR" smtClean="0"/>
              <a:t>Κάντε κλικ στο εικονίδιο για να προσθέσετε εικόνα</a:t>
            </a:r>
            <a:endParaRPr lang="en-US" dirty="0"/>
          </a:p>
        </p:txBody>
      </p:sp>
      <p:sp>
        <p:nvSpPr>
          <p:cNvPr id="22" name="Text Placeholder 3"/>
          <p:cNvSpPr>
            <a:spLocks noGrp="1"/>
          </p:cNvSpPr>
          <p:nvPr>
            <p:ph type="body" sz="half" idx="18"/>
          </p:nvPr>
        </p:nvSpPr>
        <p:spPr>
          <a:xfrm>
            <a:off x="1154953" y="5109107"/>
            <a:ext cx="3020745"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Στυλ υποδείγματος κειμένου</a:t>
            </a:r>
          </a:p>
        </p:txBody>
      </p:sp>
      <p:sp>
        <p:nvSpPr>
          <p:cNvPr id="5" name="Text Placeholder 4"/>
          <p:cNvSpPr>
            <a:spLocks noGrp="1"/>
          </p:cNvSpPr>
          <p:nvPr>
            <p:ph type="body" sz="quarter" idx="3"/>
          </p:nvPr>
        </p:nvSpPr>
        <p:spPr>
          <a:xfrm>
            <a:off x="4568865"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Στυλ υποδείγματος κειμένου</a:t>
            </a:r>
          </a:p>
        </p:txBody>
      </p:sp>
      <p:sp>
        <p:nvSpPr>
          <p:cNvPr id="30" name="Picture Placeholder 2"/>
          <p:cNvSpPr>
            <a:spLocks noGrp="1" noChangeAspect="1"/>
          </p:cNvSpPr>
          <p:nvPr>
            <p:ph type="pic" idx="21"/>
          </p:nvPr>
        </p:nvSpPr>
        <p:spPr>
          <a:xfrm>
            <a:off x="4748463" y="2642840"/>
            <a:ext cx="2691242" cy="155217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l-GR" smtClean="0"/>
              <a:t>Κάντε κλικ στο εικονίδιο για να προσθέσετε εικόνα</a:t>
            </a:r>
            <a:endParaRPr lang="en-US" dirty="0"/>
          </a:p>
        </p:txBody>
      </p:sp>
      <p:sp>
        <p:nvSpPr>
          <p:cNvPr id="23" name="Text Placeholder 3"/>
          <p:cNvSpPr>
            <a:spLocks noGrp="1"/>
          </p:cNvSpPr>
          <p:nvPr>
            <p:ph type="body" sz="half" idx="19"/>
          </p:nvPr>
        </p:nvSpPr>
        <p:spPr>
          <a:xfrm>
            <a:off x="4568865" y="5109107"/>
            <a:ext cx="3050438" cy="92140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Στυλ υποδείγματος κειμένου</a:t>
            </a:r>
          </a:p>
        </p:txBody>
      </p:sp>
      <p:sp>
        <p:nvSpPr>
          <p:cNvPr id="14" name="Text Placeholder 4"/>
          <p:cNvSpPr>
            <a:spLocks noGrp="1"/>
          </p:cNvSpPr>
          <p:nvPr>
            <p:ph type="body" sz="quarter" idx="13"/>
          </p:nvPr>
        </p:nvSpPr>
        <p:spPr>
          <a:xfrm>
            <a:off x="7983434"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Στυλ υποδείγματος κειμένου</a:t>
            </a:r>
          </a:p>
        </p:txBody>
      </p:sp>
      <p:sp>
        <p:nvSpPr>
          <p:cNvPr id="31" name="Picture Placeholder 2"/>
          <p:cNvSpPr>
            <a:spLocks noGrp="1" noChangeAspect="1"/>
          </p:cNvSpPr>
          <p:nvPr>
            <p:ph type="pic" idx="22"/>
          </p:nvPr>
        </p:nvSpPr>
        <p:spPr>
          <a:xfrm>
            <a:off x="8163031" y="2618992"/>
            <a:ext cx="2691242" cy="157601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l-GR" smtClean="0"/>
              <a:t>Κάντε κλικ στο εικονίδιο για να προσθέσετε εικόνα</a:t>
            </a:r>
            <a:endParaRPr lang="en-US" dirty="0"/>
          </a:p>
        </p:txBody>
      </p:sp>
      <p:sp>
        <p:nvSpPr>
          <p:cNvPr id="24" name="Text Placeholder 3"/>
          <p:cNvSpPr>
            <a:spLocks noGrp="1"/>
          </p:cNvSpPr>
          <p:nvPr>
            <p:ph type="body" sz="half" idx="20"/>
          </p:nvPr>
        </p:nvSpPr>
        <p:spPr>
          <a:xfrm>
            <a:off x="7983434" y="5109107"/>
            <a:ext cx="3054127" cy="89634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Στυλ υποδείγματος κειμένου</a:t>
            </a:r>
          </a:p>
        </p:txBody>
      </p:sp>
      <p:cxnSp>
        <p:nvCxnSpPr>
          <p:cNvPr id="21" name="Straight Connector 20"/>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03C35DA-B9F6-4735-A0E4-930A198B92A4}" type="datetimeFigureOut">
              <a:rPr lang="el-GR" smtClean="0"/>
              <a:t>29/3/2025</a:t>
            </a:fld>
            <a:endParaRPr lang="el-GR"/>
          </a:p>
        </p:txBody>
      </p:sp>
      <p:sp>
        <p:nvSpPr>
          <p:cNvPr id="8" name="Footer Placeholder 7"/>
          <p:cNvSpPr>
            <a:spLocks noGrp="1"/>
          </p:cNvSpPr>
          <p:nvPr>
            <p:ph type="ftr" sz="quarter" idx="11"/>
          </p:nvPr>
        </p:nvSpPr>
        <p:spPr/>
        <p:txBody>
          <a:bodyPr/>
          <a:lstStyle/>
          <a:p>
            <a:r>
              <a:rPr lang="en-US" smtClean="0"/>
              <a:t>Presentation Title</a:t>
            </a:r>
            <a:endParaRPr lang="en-US" dirty="0"/>
          </a:p>
        </p:txBody>
      </p:sp>
      <p:sp>
        <p:nvSpPr>
          <p:cNvPr id="9" name="Slide Number Placeholder 8"/>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8693562"/>
      </p:ext>
    </p:extLst>
  </p:cSld>
  <p:clrMapOvr>
    <a:masterClrMapping/>
  </p:clrMapOvr>
  <p:hf hdr="0" ftr="0"/>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l-GR" smtClean="0"/>
              <a:t>Στυλ κύριου τίτλου</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3/29/2025</a:t>
            </a:fld>
            <a:endParaRPr lang="en-US" dirty="0"/>
          </a:p>
        </p:txBody>
      </p:sp>
      <p:sp>
        <p:nvSpPr>
          <p:cNvPr id="5" name="Footer Placeholder 4"/>
          <p:cNvSpPr>
            <a:spLocks noGrp="1"/>
          </p:cNvSpPr>
          <p:nvPr>
            <p:ph type="ftr" sz="quarter" idx="11"/>
          </p:nvPr>
        </p:nvSpPr>
        <p:spPr/>
        <p:txBody>
          <a:bodyPr/>
          <a:lstStyle/>
          <a:p>
            <a:r>
              <a:rPr lang="en-US" smtClean="0"/>
              <a:t>Presentation Title</a:t>
            </a:r>
            <a:endParaRPr lang="en-US" dirty="0"/>
          </a:p>
        </p:txBody>
      </p:sp>
      <p:sp>
        <p:nvSpPr>
          <p:cNvPr id="6" name="Slide Number Placeholder 5"/>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367500209"/>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ADE39F4-E652-D021-FAC3-9A057954548D}"/>
              </a:ext>
            </a:extLst>
          </p:cNvPr>
          <p:cNvSpPr/>
          <p:nvPr userDrawn="1"/>
        </p:nvSpPr>
        <p:spPr>
          <a:xfrm>
            <a:off x="0" y="0"/>
            <a:ext cx="4553712" cy="2432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xmlns="" id="{993F1580-C478-6F3E-90EC-651483EF7BEF}"/>
              </a:ext>
            </a:extLst>
          </p:cNvPr>
          <p:cNvSpPr>
            <a:spLocks noGrp="1"/>
          </p:cNvSpPr>
          <p:nvPr>
            <p:ph type="title" hasCustomPrompt="1"/>
          </p:nvPr>
        </p:nvSpPr>
        <p:spPr>
          <a:xfrm>
            <a:off x="6693408" y="640080"/>
            <a:ext cx="5093208" cy="2189223"/>
          </a:xfrm>
        </p:spPr>
        <p:txBody>
          <a:bodyPr lIns="0" tIns="0" rIns="0" bIns="0" anchor="b">
            <a:noAutofit/>
          </a:bodyPr>
          <a:lstStyle>
            <a:lvl1pPr>
              <a:defRPr sz="3200" baseline="0">
                <a:solidFill>
                  <a:schemeClr val="tx1"/>
                </a:solidFill>
              </a:defRPr>
            </a:lvl1pPr>
          </a:lstStyle>
          <a:p>
            <a:r>
              <a:rPr lang="en-US" dirty="0"/>
              <a:t>CLICK TO EDIT MASTER TITLE STYLE</a:t>
            </a:r>
          </a:p>
        </p:txBody>
      </p:sp>
      <p:sp>
        <p:nvSpPr>
          <p:cNvPr id="6" name="Picture Placeholder 5">
            <a:extLst>
              <a:ext uri="{FF2B5EF4-FFF2-40B4-BE49-F238E27FC236}">
                <a16:creationId xmlns:a16="http://schemas.microsoft.com/office/drawing/2014/main" xmlns="" id="{5FBA0098-0696-799B-78DA-DBE833190D57}"/>
              </a:ext>
            </a:extLst>
          </p:cNvPr>
          <p:cNvSpPr>
            <a:spLocks noGrp="1"/>
          </p:cNvSpPr>
          <p:nvPr>
            <p:ph type="pic" sz="quarter" idx="11"/>
          </p:nvPr>
        </p:nvSpPr>
        <p:spPr>
          <a:xfrm>
            <a:off x="832104" y="640080"/>
            <a:ext cx="4727448" cy="5559552"/>
          </a:xfrm>
          <a:custGeom>
            <a:avLst/>
            <a:gdLst>
              <a:gd name="connsiteX0" fmla="*/ 0 w 4727448"/>
              <a:gd name="connsiteY0" fmla="*/ 0 h 5559552"/>
              <a:gd name="connsiteX1" fmla="*/ 4727448 w 4727448"/>
              <a:gd name="connsiteY1" fmla="*/ 0 h 5559552"/>
              <a:gd name="connsiteX2" fmla="*/ 4727448 w 4727448"/>
              <a:gd name="connsiteY2" fmla="*/ 2500529 h 5559552"/>
              <a:gd name="connsiteX3" fmla="*/ 4596278 w 4727448"/>
              <a:gd name="connsiteY3" fmla="*/ 2513752 h 5559552"/>
              <a:gd name="connsiteX4" fmla="*/ 4071308 w 4727448"/>
              <a:gd name="connsiteY4" fmla="*/ 3157867 h 5559552"/>
              <a:gd name="connsiteX5" fmla="*/ 4596278 w 4727448"/>
              <a:gd name="connsiteY5" fmla="*/ 3801983 h 5559552"/>
              <a:gd name="connsiteX6" fmla="*/ 4727448 w 4727448"/>
              <a:gd name="connsiteY6" fmla="*/ 3815206 h 5559552"/>
              <a:gd name="connsiteX7" fmla="*/ 4727448 w 4727448"/>
              <a:gd name="connsiteY7" fmla="*/ 5559552 h 5559552"/>
              <a:gd name="connsiteX8" fmla="*/ 0 w 4727448"/>
              <a:gd name="connsiteY8" fmla="*/ 5559552 h 555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7448" h="5559552">
                <a:moveTo>
                  <a:pt x="0" y="0"/>
                </a:moveTo>
                <a:lnTo>
                  <a:pt x="4727448" y="0"/>
                </a:lnTo>
                <a:lnTo>
                  <a:pt x="4727448" y="2500529"/>
                </a:lnTo>
                <a:lnTo>
                  <a:pt x="4596278" y="2513752"/>
                </a:lnTo>
                <a:cubicBezTo>
                  <a:pt x="4296678" y="2575059"/>
                  <a:pt x="4071308" y="2840144"/>
                  <a:pt x="4071308" y="3157867"/>
                </a:cubicBezTo>
                <a:cubicBezTo>
                  <a:pt x="4071308" y="3475590"/>
                  <a:pt x="4296678" y="3740676"/>
                  <a:pt x="4596278" y="3801983"/>
                </a:cubicBezTo>
                <a:lnTo>
                  <a:pt x="4727448" y="3815206"/>
                </a:lnTo>
                <a:lnTo>
                  <a:pt x="4727448" y="5559552"/>
                </a:lnTo>
                <a:lnTo>
                  <a:pt x="0" y="5559552"/>
                </a:lnTo>
                <a:close/>
              </a:path>
            </a:pathLst>
          </a:custGeom>
          <a:solidFill>
            <a:schemeClr val="accent1">
              <a:lumMod val="20000"/>
              <a:lumOff val="80000"/>
            </a:schemeClr>
          </a:solidFill>
        </p:spPr>
        <p:txBody>
          <a:bodyPr wrap="square" anchor="ctr">
            <a:noAutofit/>
          </a:bodyPr>
          <a:lstStyle>
            <a:lvl1pPr algn="ctr">
              <a:defRPr/>
            </a:lvl1pPr>
          </a:lstStyle>
          <a:p>
            <a:endParaRPr lang="en-US" dirty="0"/>
          </a:p>
        </p:txBody>
      </p:sp>
      <p:sp>
        <p:nvSpPr>
          <p:cNvPr id="3" name="Text Placeholder 2">
            <a:extLst>
              <a:ext uri="{FF2B5EF4-FFF2-40B4-BE49-F238E27FC236}">
                <a16:creationId xmlns:a16="http://schemas.microsoft.com/office/drawing/2014/main" xmlns="" id="{2E65DE34-CDB7-41F7-A95A-592B99558C69}"/>
              </a:ext>
            </a:extLst>
          </p:cNvPr>
          <p:cNvSpPr>
            <a:spLocks noGrp="1"/>
          </p:cNvSpPr>
          <p:nvPr>
            <p:ph type="body" idx="1"/>
          </p:nvPr>
        </p:nvSpPr>
        <p:spPr>
          <a:xfrm>
            <a:off x="6693408" y="3145536"/>
            <a:ext cx="4306824" cy="2313432"/>
          </a:xfrm>
        </p:spPr>
        <p:txBody>
          <a:bodyPr lIns="0" tIns="0" rIns="0" bIns="0">
            <a:noAutofit/>
          </a:bodyPr>
          <a:lstStyle>
            <a:lvl1pPr marL="0" indent="0">
              <a:lnSpc>
                <a:spcPct val="120000"/>
              </a:lnSpc>
              <a:spcBef>
                <a:spcPts val="0"/>
              </a:spcBef>
              <a:spcAft>
                <a:spcPts val="1200"/>
              </a:spcAft>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7" name="Oval 6">
            <a:extLst>
              <a:ext uri="{FF2B5EF4-FFF2-40B4-BE49-F238E27FC236}">
                <a16:creationId xmlns:a16="http://schemas.microsoft.com/office/drawing/2014/main" xmlns="" id="{9AF214F5-1EBC-DA96-F275-05A0133562D0}"/>
              </a:ext>
            </a:extLst>
          </p:cNvPr>
          <p:cNvSpPr/>
          <p:nvPr userDrawn="1"/>
        </p:nvSpPr>
        <p:spPr>
          <a:xfrm>
            <a:off x="4903412" y="3140474"/>
            <a:ext cx="1314946" cy="1314946"/>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vertTitleAndTx" preserve="1">
  <p:cSld name="Κατακόρυφος τίτλος και Κείμενο">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97430"/>
            <a:ext cx="1409965" cy="4729626"/>
          </a:xfrm>
        </p:spPr>
        <p:txBody>
          <a:bodyPr vert="eaVert" anchor="b" anchorCtr="0"/>
          <a:lstStyle/>
          <a:p>
            <a:r>
              <a:rPr lang="el-GR" smtClean="0"/>
              <a:t>Στυλ κύριου τίτλου</a:t>
            </a:r>
            <a:endParaRPr lang="en-US" dirty="0"/>
          </a:p>
        </p:txBody>
      </p:sp>
      <p:sp>
        <p:nvSpPr>
          <p:cNvPr id="3" name="Vertical Text Placeholder 2"/>
          <p:cNvSpPr>
            <a:spLocks noGrp="1"/>
          </p:cNvSpPr>
          <p:nvPr>
            <p:ph type="body" orient="vert" idx="1"/>
          </p:nvPr>
        </p:nvSpPr>
        <p:spPr>
          <a:xfrm>
            <a:off x="1154954" y="1297429"/>
            <a:ext cx="6247546" cy="4729627"/>
          </a:xfrm>
        </p:spPr>
        <p:txBody>
          <a:bodyPr vert="eaVert"/>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3/29/2025</a:t>
            </a:fld>
            <a:endParaRPr lang="en-US" dirty="0"/>
          </a:p>
        </p:txBody>
      </p:sp>
      <p:sp>
        <p:nvSpPr>
          <p:cNvPr id="5" name="Footer Placeholder 4"/>
          <p:cNvSpPr>
            <a:spLocks noGrp="1"/>
          </p:cNvSpPr>
          <p:nvPr>
            <p:ph type="ftr" sz="quarter" idx="11"/>
          </p:nvPr>
        </p:nvSpPr>
        <p:spPr/>
        <p:txBody>
          <a:bodyPr/>
          <a:lstStyle/>
          <a:p>
            <a:r>
              <a:rPr lang="en-US" smtClean="0"/>
              <a:t>Presentation Title</a:t>
            </a:r>
            <a:endParaRPr lang="en-US" dirty="0"/>
          </a:p>
        </p:txBody>
      </p:sp>
      <p:sp>
        <p:nvSpPr>
          <p:cNvPr id="18" name="Rectangle 17"/>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9423636"/>
      </p:ext>
    </p:extLst>
  </p:cSld>
  <p:clrMapOvr>
    <a:masterClrMapping/>
  </p:clrMapOvr>
  <p:hf hdr="0" ftr="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xmlns=""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xmlns=""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2" name="Title 1">
            <a:extLst>
              <a:ext uri="{FF2B5EF4-FFF2-40B4-BE49-F238E27FC236}">
                <a16:creationId xmlns:a16="http://schemas.microsoft.com/office/drawing/2014/main" xmlns="" id="{494248F2-5264-4601-AA0B-6C092F77F2DD}"/>
              </a:ext>
            </a:extLst>
          </p:cNvPr>
          <p:cNvSpPr>
            <a:spLocks noGrp="1"/>
          </p:cNvSpPr>
          <p:nvPr>
            <p:ph type="ctrTitle" hasCustomPrompt="1"/>
          </p:nvPr>
        </p:nvSpPr>
        <p:spPr>
          <a:xfrm>
            <a:off x="816767" y="1399032"/>
            <a:ext cx="6757416" cy="3427502"/>
          </a:xfrm>
        </p:spPr>
        <p:txBody>
          <a:bodyPr lIns="0" tIns="0" rIns="0" bIns="0" anchor="t">
            <a:noAutofit/>
          </a:bodyPr>
          <a:lstStyle>
            <a:lvl1pPr algn="l">
              <a:defRPr sz="4500" cap="all" baseline="0"/>
            </a:lvl1pPr>
          </a:lstStyle>
          <a:p>
            <a:r>
              <a:rPr lang="en-US" dirty="0"/>
              <a:t>CLICK TO EDIT MASTER TITLE STYLE</a:t>
            </a:r>
          </a:p>
        </p:txBody>
      </p:sp>
      <p:sp>
        <p:nvSpPr>
          <p:cNvPr id="3" name="Subtitle 2">
            <a:extLst>
              <a:ext uri="{FF2B5EF4-FFF2-40B4-BE49-F238E27FC236}">
                <a16:creationId xmlns:a16="http://schemas.microsoft.com/office/drawing/2014/main" xmlns="" id="{DCFB69D3-5632-4285-A209-9DCA67DA668C}"/>
              </a:ext>
            </a:extLst>
          </p:cNvPr>
          <p:cNvSpPr>
            <a:spLocks noGrp="1"/>
          </p:cNvSpPr>
          <p:nvPr>
            <p:ph type="subTitle" idx="1"/>
          </p:nvPr>
        </p:nvSpPr>
        <p:spPr>
          <a:xfrm>
            <a:off x="816768" y="417444"/>
            <a:ext cx="7414940" cy="883258"/>
          </a:xfrm>
        </p:spPr>
        <p:txBody>
          <a:bodyPr lIns="0" tIns="0" rIns="0" bIns="182880" anchor="b">
            <a:noAutofit/>
          </a:bodyPr>
          <a:lstStyle>
            <a:lvl1pPr marL="0" indent="0" algn="l">
              <a:lnSpc>
                <a:spcPct val="100000"/>
              </a:lnSpc>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p:txBody>
      </p:sp>
    </p:spTree>
    <p:extLst>
      <p:ext uri="{BB962C8B-B14F-4D97-AF65-F5344CB8AC3E}">
        <p14:creationId xmlns:p14="http://schemas.microsoft.com/office/powerpoint/2010/main" val="6841144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Title and content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D97974-B93C-4C96-B3F6-F69E3D6DE6CA}"/>
              </a:ext>
            </a:extLst>
          </p:cNvPr>
          <p:cNvSpPr>
            <a:spLocks noGrp="1"/>
          </p:cNvSpPr>
          <p:nvPr>
            <p:ph type="title" hasCustomPrompt="1"/>
          </p:nvPr>
        </p:nvSpPr>
        <p:spPr>
          <a:xfrm>
            <a:off x="6696221" y="640080"/>
            <a:ext cx="5029200" cy="2157984"/>
          </a:xfrm>
        </p:spPr>
        <p:txBody>
          <a:bodyPr lIns="0" tIns="0" rIns="0" bIns="0" anchor="b">
            <a:noAutofit/>
          </a:bodyPr>
          <a:lstStyle>
            <a:lvl1pPr>
              <a:defRPr sz="32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xmlns="" id="{346650F3-FE62-E3A1-C1F7-6A7E767D0045}"/>
              </a:ext>
            </a:extLst>
          </p:cNvPr>
          <p:cNvSpPr>
            <a:spLocks noGrp="1"/>
          </p:cNvSpPr>
          <p:nvPr>
            <p:ph type="pic" sz="quarter" idx="10"/>
          </p:nvPr>
        </p:nvSpPr>
        <p:spPr>
          <a:xfrm>
            <a:off x="1395412" y="653461"/>
            <a:ext cx="4597556" cy="5549900"/>
          </a:xfrm>
        </p:spPr>
        <p:txBody>
          <a:bodyPr/>
          <a:lstStyle/>
          <a:p>
            <a:endParaRPr lang="en-US" dirty="0"/>
          </a:p>
        </p:txBody>
      </p:sp>
      <p:sp>
        <p:nvSpPr>
          <p:cNvPr id="3" name="Content Placeholder 2">
            <a:extLst>
              <a:ext uri="{FF2B5EF4-FFF2-40B4-BE49-F238E27FC236}">
                <a16:creationId xmlns:a16="http://schemas.microsoft.com/office/drawing/2014/main" xmlns="" id="{8A6FC6F2-80B4-49A7-9448-33FE2DF0E967}"/>
              </a:ext>
            </a:extLst>
          </p:cNvPr>
          <p:cNvSpPr>
            <a:spLocks noGrp="1"/>
          </p:cNvSpPr>
          <p:nvPr>
            <p:ph idx="1" hasCustomPrompt="1"/>
          </p:nvPr>
        </p:nvSpPr>
        <p:spPr>
          <a:xfrm>
            <a:off x="6696221" y="3127248"/>
            <a:ext cx="4834517" cy="3108960"/>
          </a:xfrm>
        </p:spPr>
        <p:txBody>
          <a:bodyPr lIns="0" tIns="0" rIns="0" bIns="0">
            <a:noAutofit/>
          </a:bodyPr>
          <a:lstStyle>
            <a:lvl1pPr marL="0" indent="0">
              <a:lnSpc>
                <a:spcPct val="120000"/>
              </a:lnSpc>
              <a:spcBef>
                <a:spcPts val="0"/>
              </a:spcBef>
              <a:spcAft>
                <a:spcPts val="1200"/>
              </a:spcAft>
              <a:buNone/>
              <a:defRPr sz="180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4" name="Rectangle 3">
            <a:extLst>
              <a:ext uri="{FF2B5EF4-FFF2-40B4-BE49-F238E27FC236}">
                <a16:creationId xmlns:a16="http://schemas.microsoft.com/office/drawing/2014/main" xmlns="" id="{6D80952A-DC24-8DFB-F8E3-1AAC5A9D5F6C}"/>
              </a:ext>
            </a:extLst>
          </p:cNvPr>
          <p:cNvSpPr/>
          <p:nvPr userDrawn="1"/>
        </p:nvSpPr>
        <p:spPr>
          <a:xfrm>
            <a:off x="11792373" y="0"/>
            <a:ext cx="408811"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oter Placeholder 1">
            <a:extLst>
              <a:ext uri="{FF2B5EF4-FFF2-40B4-BE49-F238E27FC236}">
                <a16:creationId xmlns:a16="http://schemas.microsoft.com/office/drawing/2014/main" xmlns="" id="{21A89689-0612-8B49-DF4A-1864B8558C5C}"/>
              </a:ext>
            </a:extLst>
          </p:cNvPr>
          <p:cNvSpPr>
            <a:spLocks noGrp="1"/>
          </p:cNvSpPr>
          <p:nvPr>
            <p:ph type="ftr" sz="quarter" idx="12"/>
          </p:nvPr>
        </p:nvSpPr>
        <p:spPr>
          <a:xfrm rot="16200000">
            <a:off x="8854442" y="2953511"/>
            <a:ext cx="6291068" cy="384048"/>
          </a:xfrm>
        </p:spPr>
        <p:txBody>
          <a:bodyPr/>
          <a:lstStyle/>
          <a:p>
            <a:r>
              <a:rPr lang="en-US" dirty="0"/>
              <a:t>Presentation Title</a:t>
            </a:r>
          </a:p>
        </p:txBody>
      </p:sp>
      <p:sp>
        <p:nvSpPr>
          <p:cNvPr id="13" name="Slide Number Placeholder 4">
            <a:extLst>
              <a:ext uri="{FF2B5EF4-FFF2-40B4-BE49-F238E27FC236}">
                <a16:creationId xmlns:a16="http://schemas.microsoft.com/office/drawing/2014/main" xmlns="" id="{2FE54DA2-6D33-7833-E646-95347EF8B9AD}"/>
              </a:ext>
            </a:extLst>
          </p:cNvPr>
          <p:cNvSpPr>
            <a:spLocks noGrp="1"/>
          </p:cNvSpPr>
          <p:nvPr>
            <p:ph type="sldNum" sz="quarter" idx="13"/>
          </p:nvPr>
        </p:nvSpPr>
        <p:spPr>
          <a:xfrm rot="16200000">
            <a:off x="11716512" y="6382510"/>
            <a:ext cx="566928" cy="384048"/>
          </a:xfrm>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6878515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subtitle, and image">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xmlns="" id="{592F592C-CC3F-8FC0-DAF8-24019474CAB1}"/>
              </a:ext>
            </a:extLst>
          </p:cNvPr>
          <p:cNvSpPr>
            <a:spLocks noGrp="1"/>
          </p:cNvSpPr>
          <p:nvPr>
            <p:ph type="title" hasCustomPrompt="1"/>
          </p:nvPr>
        </p:nvSpPr>
        <p:spPr>
          <a:xfrm>
            <a:off x="847383" y="1106424"/>
            <a:ext cx="6839712" cy="1746504"/>
          </a:xfrm>
        </p:spPr>
        <p:txBody>
          <a:bodyPr lIns="0" tIns="0" rIns="0" bIns="0" anchor="b">
            <a:noAutofit/>
          </a:bodyPr>
          <a:lstStyle>
            <a:lvl1pPr>
              <a:defRPr sz="32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xmlns="" id="{ED5AF112-F5BD-9AA8-0E64-A6972333DDB1}"/>
              </a:ext>
            </a:extLst>
          </p:cNvPr>
          <p:cNvSpPr>
            <a:spLocks noGrp="1"/>
          </p:cNvSpPr>
          <p:nvPr>
            <p:ph type="body" idx="1"/>
          </p:nvPr>
        </p:nvSpPr>
        <p:spPr>
          <a:xfrm>
            <a:off x="850392" y="3236976"/>
            <a:ext cx="5248656" cy="2660904"/>
          </a:xfrm>
        </p:spPr>
        <p:txBody>
          <a:bodyPr lIns="0" tIns="0" rIns="0" bIns="0">
            <a:noAutofit/>
          </a:bodyPr>
          <a:lstStyle>
            <a:lvl1pPr marL="0" indent="0">
              <a:lnSpc>
                <a:spcPct val="120000"/>
              </a:lnSpc>
              <a:spcBef>
                <a:spcPts val="0"/>
              </a:spcBef>
              <a:spcAft>
                <a:spcPts val="1200"/>
              </a:spcAft>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9" name="Picture Placeholder 8">
            <a:extLst>
              <a:ext uri="{FF2B5EF4-FFF2-40B4-BE49-F238E27FC236}">
                <a16:creationId xmlns:a16="http://schemas.microsoft.com/office/drawing/2014/main" xmlns="" id="{DD9A5508-A146-4C36-FF14-5B78325C526D}"/>
              </a:ext>
            </a:extLst>
          </p:cNvPr>
          <p:cNvSpPr>
            <a:spLocks noGrp="1"/>
          </p:cNvSpPr>
          <p:nvPr>
            <p:ph type="pic" sz="quarter" idx="12"/>
          </p:nvPr>
        </p:nvSpPr>
        <p:spPr>
          <a:xfrm>
            <a:off x="7680960" y="804672"/>
            <a:ext cx="3475649" cy="5248656"/>
          </a:xfrm>
          <a:solidFill>
            <a:schemeClr val="accent1">
              <a:lumMod val="20000"/>
              <a:lumOff val="80000"/>
            </a:schemeClr>
          </a:solidFill>
        </p:spPr>
        <p:txBody>
          <a:bodyPr anchor="ctr"/>
          <a:lstStyle>
            <a:lvl1pPr algn="ctr">
              <a:defRPr/>
            </a:lvl1pPr>
          </a:lstStyle>
          <a:p>
            <a:endParaRPr lang="en-US" dirty="0"/>
          </a:p>
        </p:txBody>
      </p:sp>
      <p:sp>
        <p:nvSpPr>
          <p:cNvPr id="3" name="Footer Placeholder 2">
            <a:extLst>
              <a:ext uri="{FF2B5EF4-FFF2-40B4-BE49-F238E27FC236}">
                <a16:creationId xmlns:a16="http://schemas.microsoft.com/office/drawing/2014/main" xmlns=""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xmlns=""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17675980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Title and subtitle">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xmlns=""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xmlns=""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xmlns="" id="{0651D38D-DD64-4914-C669-30AA47A5AF3A}"/>
              </a:ext>
            </a:extLst>
          </p:cNvPr>
          <p:cNvSpPr>
            <a:spLocks noGrp="1"/>
          </p:cNvSpPr>
          <p:nvPr>
            <p:ph type="title" hasCustomPrompt="1"/>
          </p:nvPr>
        </p:nvSpPr>
        <p:spPr>
          <a:xfrm>
            <a:off x="6693408" y="1325880"/>
            <a:ext cx="5093208" cy="2816352"/>
          </a:xfrm>
        </p:spPr>
        <p:txBody>
          <a:bodyPr lIns="0" tIns="0" rIns="0" bIns="0" anchor="b">
            <a:noAutofit/>
          </a:bodyPr>
          <a:lstStyle>
            <a:lvl1pPr>
              <a:defRPr sz="3200" cap="all" baseline="0"/>
            </a:lvl1pPr>
          </a:lstStyle>
          <a:p>
            <a:r>
              <a:rPr lang="en-US" dirty="0"/>
              <a:t>CLICK TO EDIT MASTER TITLE STYLE</a:t>
            </a:r>
          </a:p>
        </p:txBody>
      </p:sp>
      <p:sp>
        <p:nvSpPr>
          <p:cNvPr id="12" name="Subtitle 2">
            <a:extLst>
              <a:ext uri="{FF2B5EF4-FFF2-40B4-BE49-F238E27FC236}">
                <a16:creationId xmlns:a16="http://schemas.microsoft.com/office/drawing/2014/main" xmlns="" id="{5A8DA7F4-A65E-7F16-9966-719CC1CE28D2}"/>
              </a:ext>
            </a:extLst>
          </p:cNvPr>
          <p:cNvSpPr>
            <a:spLocks noGrp="1"/>
          </p:cNvSpPr>
          <p:nvPr>
            <p:ph type="subTitle" idx="1"/>
          </p:nvPr>
        </p:nvSpPr>
        <p:spPr>
          <a:xfrm>
            <a:off x="6693408" y="4462272"/>
            <a:ext cx="3995928" cy="1956816"/>
          </a:xfrm>
        </p:spPr>
        <p:txBody>
          <a:bodyPr lIns="0" tIns="0" rIns="0" bIns="0">
            <a:noAutofit/>
          </a:bodyPr>
          <a:lstStyle>
            <a:lvl1pPr marL="0" indent="0" algn="l">
              <a:lnSpc>
                <a:spcPct val="120000"/>
              </a:lnSpc>
              <a:spcBef>
                <a:spcPts val="0"/>
              </a:spcBef>
              <a:spcAft>
                <a:spcPts val="1200"/>
              </a:spcAft>
              <a:buNone/>
              <a:defRPr sz="180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p:txBody>
      </p:sp>
      <p:sp>
        <p:nvSpPr>
          <p:cNvPr id="2" name="Rectangle 1">
            <a:extLst>
              <a:ext uri="{FF2B5EF4-FFF2-40B4-BE49-F238E27FC236}">
                <a16:creationId xmlns:a16="http://schemas.microsoft.com/office/drawing/2014/main" xmlns="" id="{7FD6A538-39F8-D45E-F4C1-38779C640BBC}"/>
              </a:ext>
            </a:extLst>
          </p:cNvPr>
          <p:cNvSpPr/>
          <p:nvPr userDrawn="1"/>
        </p:nvSpPr>
        <p:spPr>
          <a:xfrm>
            <a:off x="11792373" y="0"/>
            <a:ext cx="408811"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296016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wo content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B2F7D74-558F-4816-9367-4004FFA2B6A4}"/>
              </a:ext>
            </a:extLst>
          </p:cNvPr>
          <p:cNvSpPr>
            <a:spLocks noGrp="1"/>
          </p:cNvSpPr>
          <p:nvPr>
            <p:ph type="title" hasCustomPrompt="1"/>
          </p:nvPr>
        </p:nvSpPr>
        <p:spPr>
          <a:xfrm>
            <a:off x="846879" y="868680"/>
            <a:ext cx="5248656" cy="2157984"/>
          </a:xfrm>
        </p:spPr>
        <p:txBody>
          <a:bodyPr lIns="0" tIns="0" rIns="0" bIns="0">
            <a:noAutofit/>
          </a:bodyPr>
          <a:lstStyle>
            <a:lvl1pPr>
              <a:defRPr sz="3200" baseline="0"/>
            </a:lvl1pPr>
          </a:lstStyle>
          <a:p>
            <a:r>
              <a:rPr lang="en-US" dirty="0"/>
              <a:t>CLICK TO EDIT MASTER TITLE STYLE</a:t>
            </a:r>
          </a:p>
        </p:txBody>
      </p:sp>
      <p:sp>
        <p:nvSpPr>
          <p:cNvPr id="14" name="Picture Placeholder 13">
            <a:extLst>
              <a:ext uri="{FF2B5EF4-FFF2-40B4-BE49-F238E27FC236}">
                <a16:creationId xmlns:a16="http://schemas.microsoft.com/office/drawing/2014/main" xmlns="" id="{B075B629-22B4-B399-5D07-4652BF682138}"/>
              </a:ext>
            </a:extLst>
          </p:cNvPr>
          <p:cNvSpPr>
            <a:spLocks noGrp="1"/>
          </p:cNvSpPr>
          <p:nvPr>
            <p:ph type="pic" sz="quarter" idx="13"/>
          </p:nvPr>
        </p:nvSpPr>
        <p:spPr>
          <a:xfrm>
            <a:off x="0" y="3159126"/>
            <a:ext cx="4577463" cy="3698875"/>
          </a:xfrm>
          <a:custGeom>
            <a:avLst/>
            <a:gdLst>
              <a:gd name="connsiteX0" fmla="*/ 1934275 w 4577463"/>
              <a:gd name="connsiteY0" fmla="*/ 0 h 3698875"/>
              <a:gd name="connsiteX1" fmla="*/ 4577463 w 4577463"/>
              <a:gd name="connsiteY1" fmla="*/ 2643188 h 3698875"/>
              <a:gd name="connsiteX2" fmla="*/ 4369748 w 4577463"/>
              <a:gd name="connsiteY2" fmla="*/ 3672036 h 3698875"/>
              <a:gd name="connsiteX3" fmla="*/ 4356819 w 4577463"/>
              <a:gd name="connsiteY3" fmla="*/ 3698875 h 3698875"/>
              <a:gd name="connsiteX4" fmla="*/ 0 w 4577463"/>
              <a:gd name="connsiteY4" fmla="*/ 3698875 h 3698875"/>
              <a:gd name="connsiteX5" fmla="*/ 0 w 4577463"/>
              <a:gd name="connsiteY5" fmla="*/ 845097 h 3698875"/>
              <a:gd name="connsiteX6" fmla="*/ 87814 w 4577463"/>
              <a:gd name="connsiteY6" fmla="*/ 751885 h 3698875"/>
              <a:gd name="connsiteX7" fmla="*/ 1934275 w 4577463"/>
              <a:gd name="connsiteY7" fmla="*/ 0 h 369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7463" h="3698875">
                <a:moveTo>
                  <a:pt x="1934275" y="0"/>
                </a:moveTo>
                <a:cubicBezTo>
                  <a:pt x="3394067" y="0"/>
                  <a:pt x="4577463" y="1183396"/>
                  <a:pt x="4577463" y="2643188"/>
                </a:cubicBezTo>
                <a:cubicBezTo>
                  <a:pt x="4577463" y="3008136"/>
                  <a:pt x="4503501" y="3355810"/>
                  <a:pt x="4369748" y="3672036"/>
                </a:cubicBezTo>
                <a:lnTo>
                  <a:pt x="4356819" y="3698875"/>
                </a:lnTo>
                <a:lnTo>
                  <a:pt x="0" y="3698875"/>
                </a:lnTo>
                <a:lnTo>
                  <a:pt x="0" y="845097"/>
                </a:lnTo>
                <a:lnTo>
                  <a:pt x="87814" y="751885"/>
                </a:lnTo>
                <a:cubicBezTo>
                  <a:pt x="564249" y="286676"/>
                  <a:pt x="1215784" y="0"/>
                  <a:pt x="1934275" y="0"/>
                </a:cubicBezTo>
                <a:close/>
              </a:path>
            </a:pathLst>
          </a:custGeom>
        </p:spPr>
        <p:txBody>
          <a:bodyPr wrap="square">
            <a:noAutofit/>
          </a:bodyPr>
          <a:lstStyle>
            <a:lvl1pPr algn="ctr">
              <a:defRPr/>
            </a:lvl1pPr>
          </a:lstStyle>
          <a:p>
            <a:endParaRPr lang="en-US" dirty="0"/>
          </a:p>
        </p:txBody>
      </p:sp>
      <p:sp>
        <p:nvSpPr>
          <p:cNvPr id="5" name="Content Placeholder 3">
            <a:extLst>
              <a:ext uri="{FF2B5EF4-FFF2-40B4-BE49-F238E27FC236}">
                <a16:creationId xmlns:a16="http://schemas.microsoft.com/office/drawing/2014/main" xmlns="" id="{C1B16EE8-89D3-7E4F-90BE-68EAAD85CBB7}"/>
              </a:ext>
            </a:extLst>
          </p:cNvPr>
          <p:cNvSpPr>
            <a:spLocks noGrp="1"/>
          </p:cNvSpPr>
          <p:nvPr>
            <p:ph sz="half" idx="12"/>
          </p:nvPr>
        </p:nvSpPr>
        <p:spPr>
          <a:xfrm>
            <a:off x="6729984" y="786384"/>
            <a:ext cx="4617720" cy="2770632"/>
          </a:xfrm>
        </p:spPr>
        <p:txBody>
          <a:bodyPr lIns="0" tIns="0" rIns="0" bIns="0">
            <a:normAutofit/>
          </a:bodyPr>
          <a:lstStyle>
            <a:lvl1pPr>
              <a:lnSpc>
                <a:spcPct val="120000"/>
              </a:lnSpc>
              <a:spcBef>
                <a:spcPts val="0"/>
              </a:spcBef>
              <a:spcAft>
                <a:spcPts val="1200"/>
              </a:spcAft>
              <a:defRPr sz="1800" b="1" cap="all" baseline="0">
                <a:latin typeface="+mn-lt"/>
              </a:defRPr>
            </a:lvl1pPr>
            <a:lvl2pPr marL="0">
              <a:lnSpc>
                <a:spcPct val="120000"/>
              </a:lnSpc>
              <a:spcBef>
                <a:spcPts val="0"/>
              </a:spcBef>
              <a:spcAft>
                <a:spcPts val="1200"/>
              </a:spcAft>
              <a:defRPr>
                <a:latin typeface="+mn-lt"/>
              </a:defRPr>
            </a:lvl2pPr>
            <a:lvl3pPr marL="283464" indent="-342900">
              <a:lnSpc>
                <a:spcPct val="120000"/>
              </a:lnSpc>
              <a:buFont typeface="Arial" panose="020B0604020202020204" pitchFamily="34" charset="0"/>
              <a:buChar char="•"/>
              <a:defRPr>
                <a:latin typeface="+mn-lt"/>
              </a:defRPr>
            </a:lvl3pPr>
            <a:lvl4pPr marL="548640" indent="-285750">
              <a:lnSpc>
                <a:spcPct val="120000"/>
              </a:lnSpc>
              <a:buFont typeface="Arial" panose="020B0604020202020204" pitchFamily="34" charset="0"/>
              <a:buChar char="•"/>
              <a:defRPr>
                <a:latin typeface="+mn-lt"/>
              </a:defRPr>
            </a:lvl4pPr>
            <a:lvl5pPr marL="822960" indent="-285750">
              <a:lnSpc>
                <a:spcPct val="120000"/>
              </a:lnSpc>
              <a:buFont typeface="Arial" panose="020B0604020202020204" pitchFamily="34" charset="0"/>
              <a:buChar cha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xmlns="" id="{F75F077D-E901-4AA9-B062-1C37FF407BFD}"/>
              </a:ext>
            </a:extLst>
          </p:cNvPr>
          <p:cNvSpPr>
            <a:spLocks noGrp="1"/>
          </p:cNvSpPr>
          <p:nvPr>
            <p:ph sz="half" idx="2"/>
          </p:nvPr>
        </p:nvSpPr>
        <p:spPr>
          <a:xfrm>
            <a:off x="6729984" y="3858768"/>
            <a:ext cx="4617720" cy="2770632"/>
          </a:xfrm>
        </p:spPr>
        <p:txBody>
          <a:bodyPr lIns="0" tIns="0" rIns="0" bIns="0">
            <a:normAutofit/>
          </a:bodyPr>
          <a:lstStyle>
            <a:lvl1pPr>
              <a:lnSpc>
                <a:spcPct val="120000"/>
              </a:lnSpc>
              <a:spcBef>
                <a:spcPts val="0"/>
              </a:spcBef>
              <a:spcAft>
                <a:spcPts val="1200"/>
              </a:spcAft>
              <a:defRPr sz="1800" b="1" cap="all" baseline="0">
                <a:latin typeface="+mn-lt"/>
              </a:defRPr>
            </a:lvl1pPr>
            <a:lvl2pPr marL="283464" indent="-283464">
              <a:lnSpc>
                <a:spcPct val="120000"/>
              </a:lnSpc>
              <a:spcBef>
                <a:spcPts val="0"/>
              </a:spcBef>
              <a:spcAft>
                <a:spcPts val="1200"/>
              </a:spcAft>
              <a:buFont typeface="Arial" panose="020B0604020202020204" pitchFamily="34" charset="0"/>
              <a:buChar cha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xmlns=""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xmlns=""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902477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6250F21D-F2DD-7321-0EAB-DA9F671A2586}"/>
              </a:ext>
            </a:extLst>
          </p:cNvPr>
          <p:cNvSpPr>
            <a:spLocks noGrp="1"/>
          </p:cNvSpPr>
          <p:nvPr>
            <p:ph type="title" hasCustomPrompt="1"/>
          </p:nvPr>
        </p:nvSpPr>
        <p:spPr>
          <a:xfrm>
            <a:off x="850392" y="182880"/>
            <a:ext cx="10122632" cy="1307592"/>
          </a:xfrm>
        </p:spPr>
        <p:txBody>
          <a:bodyPr anchor="b">
            <a:noAutofit/>
          </a:bodyPr>
          <a:lstStyle>
            <a:lvl1pPr algn="l">
              <a:defRPr sz="3200" baseline="0"/>
            </a:lvl1pPr>
          </a:lstStyle>
          <a:p>
            <a:r>
              <a:rPr lang="en-US" dirty="0"/>
              <a:t>CLICK TO EDIT MASTER TITLE</a:t>
            </a:r>
          </a:p>
        </p:txBody>
      </p:sp>
      <p:sp>
        <p:nvSpPr>
          <p:cNvPr id="4" name="Content Placeholder 3">
            <a:extLst>
              <a:ext uri="{FF2B5EF4-FFF2-40B4-BE49-F238E27FC236}">
                <a16:creationId xmlns:a16="http://schemas.microsoft.com/office/drawing/2014/main" xmlns="" id="{F75F077D-E901-4AA9-B062-1C37FF407BFD}"/>
              </a:ext>
            </a:extLst>
          </p:cNvPr>
          <p:cNvSpPr>
            <a:spLocks noGrp="1"/>
          </p:cNvSpPr>
          <p:nvPr>
            <p:ph sz="half" idx="2"/>
          </p:nvPr>
        </p:nvSpPr>
        <p:spPr>
          <a:xfrm>
            <a:off x="850392" y="1837944"/>
            <a:ext cx="10085832" cy="1426464"/>
          </a:xfrm>
        </p:spPr>
        <p:txBody>
          <a:bodyPr lIns="0" tIns="45720" rIns="91440" bIns="45720">
            <a:noAutofit/>
          </a:bodyPr>
          <a:lstStyle>
            <a:lvl1pPr>
              <a:lnSpc>
                <a:spcPct val="120000"/>
              </a:lnSpc>
              <a:spcBef>
                <a:spcPts val="0"/>
              </a:spcBef>
              <a:spcAft>
                <a:spcPts val="1200"/>
              </a:spcAft>
              <a:defRPr sz="18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dirty="0"/>
              <a:t>Click to edit Master text styles</a:t>
            </a:r>
          </a:p>
          <a:p>
            <a:pPr lvl="1"/>
            <a:r>
              <a:rPr lang="en-US" dirty="0"/>
              <a:t>Second level</a:t>
            </a:r>
          </a:p>
          <a:p>
            <a:pPr lvl="2"/>
            <a:r>
              <a:rPr lang="en-US" dirty="0"/>
              <a:t>Third level</a:t>
            </a:r>
          </a:p>
        </p:txBody>
      </p:sp>
      <p:sp>
        <p:nvSpPr>
          <p:cNvPr id="6" name="Content Placeholder 3">
            <a:extLst>
              <a:ext uri="{FF2B5EF4-FFF2-40B4-BE49-F238E27FC236}">
                <a16:creationId xmlns:a16="http://schemas.microsoft.com/office/drawing/2014/main" xmlns="" id="{7731A911-7B7E-249D-2D6A-132D4B395A3C}"/>
              </a:ext>
            </a:extLst>
          </p:cNvPr>
          <p:cNvSpPr>
            <a:spLocks noGrp="1"/>
          </p:cNvSpPr>
          <p:nvPr>
            <p:ph sz="half" idx="12"/>
          </p:nvPr>
        </p:nvSpPr>
        <p:spPr>
          <a:xfrm>
            <a:off x="850392" y="3950208"/>
            <a:ext cx="10085832" cy="2331720"/>
          </a:xfrm>
        </p:spPr>
        <p:txBody>
          <a:bodyPr lIns="0" tIns="0" rIns="0" bIns="0">
            <a:noAutofit/>
          </a:bodyPr>
          <a:lstStyle>
            <a:lvl1pPr>
              <a:lnSpc>
                <a:spcPct val="120000"/>
              </a:lnSpc>
              <a:spcBef>
                <a:spcPts val="0"/>
              </a:spcBef>
              <a:spcAft>
                <a:spcPts val="1200"/>
              </a:spcAft>
              <a:defRPr sz="18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dirty="0"/>
              <a:t>Click to edit Master text styles</a:t>
            </a:r>
          </a:p>
          <a:p>
            <a:pPr lvl="1"/>
            <a:r>
              <a:rPr lang="en-US" dirty="0"/>
              <a:t>Second level</a:t>
            </a:r>
          </a:p>
          <a:p>
            <a:pPr lvl="2"/>
            <a:r>
              <a:rPr lang="en-US" dirty="0"/>
              <a:t>Third level</a:t>
            </a:r>
          </a:p>
        </p:txBody>
      </p:sp>
      <p:sp>
        <p:nvSpPr>
          <p:cNvPr id="2" name="Footer Placeholder 1">
            <a:extLst>
              <a:ext uri="{FF2B5EF4-FFF2-40B4-BE49-F238E27FC236}">
                <a16:creationId xmlns:a16="http://schemas.microsoft.com/office/drawing/2014/main" xmlns=""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xmlns=""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6169794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15987AE2-5803-BA29-C76B-C9FA864D3F00}"/>
              </a:ext>
            </a:extLst>
          </p:cNvPr>
          <p:cNvSpPr>
            <a:spLocks noGrp="1"/>
          </p:cNvSpPr>
          <p:nvPr>
            <p:ph type="title" hasCustomPrompt="1"/>
          </p:nvPr>
        </p:nvSpPr>
        <p:spPr>
          <a:xfrm>
            <a:off x="850392" y="182880"/>
            <a:ext cx="10122632" cy="1307592"/>
          </a:xfrm>
        </p:spPr>
        <p:txBody>
          <a:bodyPr anchor="b">
            <a:noAutofit/>
          </a:bodyPr>
          <a:lstStyle>
            <a:lvl1pPr algn="l">
              <a:defRPr sz="3200" baseline="0"/>
            </a:lvl1pPr>
          </a:lstStyle>
          <a:p>
            <a:r>
              <a:rPr lang="en-US" dirty="0"/>
              <a:t>CLICK TO EDIT MASTER TITLE</a:t>
            </a:r>
          </a:p>
        </p:txBody>
      </p:sp>
      <p:sp>
        <p:nvSpPr>
          <p:cNvPr id="4" name="Content Placeholder 3">
            <a:extLst>
              <a:ext uri="{FF2B5EF4-FFF2-40B4-BE49-F238E27FC236}">
                <a16:creationId xmlns:a16="http://schemas.microsoft.com/office/drawing/2014/main" xmlns=""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xmlns=""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xmlns=""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2860845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ontent with Caption">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BB8540B3-3734-5A53-D7E0-D89871A3711C}"/>
              </a:ext>
            </a:extLst>
          </p:cNvPr>
          <p:cNvSpPr>
            <a:spLocks noGrp="1"/>
          </p:cNvSpPr>
          <p:nvPr>
            <p:ph type="title" hasCustomPrompt="1"/>
          </p:nvPr>
        </p:nvSpPr>
        <p:spPr>
          <a:xfrm>
            <a:off x="850392" y="182880"/>
            <a:ext cx="10085832" cy="1307592"/>
          </a:xfrm>
        </p:spPr>
        <p:txBody>
          <a:bodyPr anchor="b">
            <a:noAutofit/>
          </a:bodyPr>
          <a:lstStyle>
            <a:lvl1pPr algn="l">
              <a:defRPr sz="3200" baseline="0"/>
            </a:lvl1pPr>
          </a:lstStyle>
          <a:p>
            <a:r>
              <a:rPr lang="en-US" dirty="0"/>
              <a:t>CLICK TO EDIT MASTER TITLE</a:t>
            </a:r>
          </a:p>
        </p:txBody>
      </p:sp>
      <p:sp>
        <p:nvSpPr>
          <p:cNvPr id="5" name="Content Placeholder 3">
            <a:extLst>
              <a:ext uri="{FF2B5EF4-FFF2-40B4-BE49-F238E27FC236}">
                <a16:creationId xmlns:a16="http://schemas.microsoft.com/office/drawing/2014/main" xmlns="" id="{7E6B22B6-D5E7-7C52-B588-374568C8DD6C}"/>
              </a:ext>
            </a:extLst>
          </p:cNvPr>
          <p:cNvSpPr>
            <a:spLocks noGrp="1"/>
          </p:cNvSpPr>
          <p:nvPr>
            <p:ph sz="half" idx="2"/>
          </p:nvPr>
        </p:nvSpPr>
        <p:spPr>
          <a:xfrm>
            <a:off x="850392" y="1911096"/>
            <a:ext cx="4837176" cy="2898648"/>
          </a:xfrm>
        </p:spPr>
        <p:txBody>
          <a:bodyPr lIns="0" tIns="0" rIns="0" bIns="0">
            <a:noAutofit/>
          </a:bodyPr>
          <a:lstStyle>
            <a:lvl1pPr>
              <a:lnSpc>
                <a:spcPct val="120000"/>
              </a:lnSpc>
              <a:spcBef>
                <a:spcPts val="0"/>
              </a:spcBef>
              <a:spcAft>
                <a:spcPts val="1200"/>
              </a:spcAft>
              <a:defRPr sz="1800" cap="none" baseline="0">
                <a:latin typeface="+mn-lt"/>
              </a:defRPr>
            </a:lvl1pPr>
            <a:lvl2pPr marL="283464" indent="-285750">
              <a:lnSpc>
                <a:spcPct val="120000"/>
              </a:lnSpc>
              <a:spcBef>
                <a:spcPts val="0"/>
              </a:spcBef>
              <a:spcAft>
                <a:spcPts val="600"/>
              </a:spcAft>
              <a:buFont typeface="Arial" panose="020B0604020202020204" pitchFamily="34" charset="0"/>
              <a:buChar char="•"/>
              <a:defRPr sz="1800">
                <a:latin typeface="+mn-lt"/>
              </a:defRPr>
            </a:lvl2pPr>
            <a:lvl3pPr marL="548640" indent="-285750">
              <a:lnSpc>
                <a:spcPct val="120000"/>
              </a:lnSpc>
              <a:spcBef>
                <a:spcPts val="0"/>
              </a:spcBef>
              <a:buFont typeface="Arial" panose="020B0604020202020204" pitchFamily="34" charset="0"/>
              <a:buChar char="•"/>
              <a:defRPr sz="1600">
                <a:latin typeface="+mn-lt"/>
              </a:defRPr>
            </a:lvl3pPr>
            <a:lvl4pPr>
              <a:defRPr sz="1400">
                <a:latin typeface="+mn-lt"/>
              </a:defRPr>
            </a:lvl4pPr>
            <a:lvl5pPr>
              <a:defRPr sz="1400">
                <a:latin typeface="+mn-lt"/>
              </a:defRPr>
            </a:lvl5pPr>
          </a:lstStyle>
          <a:p>
            <a:pPr lvl="0"/>
            <a:r>
              <a:rPr lang="en-US" dirty="0"/>
              <a:t>Click to edit Master text styles</a:t>
            </a:r>
          </a:p>
          <a:p>
            <a:pPr lvl="1"/>
            <a:r>
              <a:rPr lang="en-US" dirty="0"/>
              <a:t>Second level</a:t>
            </a:r>
          </a:p>
          <a:p>
            <a:pPr lvl="2"/>
            <a:r>
              <a:rPr lang="en-US" dirty="0"/>
              <a:t>Third level</a:t>
            </a:r>
          </a:p>
        </p:txBody>
      </p:sp>
      <p:sp>
        <p:nvSpPr>
          <p:cNvPr id="6" name="Content Placeholder 3">
            <a:extLst>
              <a:ext uri="{FF2B5EF4-FFF2-40B4-BE49-F238E27FC236}">
                <a16:creationId xmlns:a16="http://schemas.microsoft.com/office/drawing/2014/main" xmlns="" id="{BCDBC7A5-FE31-E809-7729-4AFA9CFD0DEB}"/>
              </a:ext>
            </a:extLst>
          </p:cNvPr>
          <p:cNvSpPr>
            <a:spLocks noGrp="1"/>
          </p:cNvSpPr>
          <p:nvPr>
            <p:ph sz="half" idx="36"/>
          </p:nvPr>
        </p:nvSpPr>
        <p:spPr>
          <a:xfrm>
            <a:off x="6812280" y="1911096"/>
            <a:ext cx="4453128" cy="1911096"/>
          </a:xfrm>
        </p:spPr>
        <p:txBody>
          <a:bodyPr lIns="0" tIns="0" rIns="0" bIns="0">
            <a:noAutofit/>
          </a:bodyPr>
          <a:lstStyle>
            <a:lvl1pPr marL="285750" indent="-285750">
              <a:lnSpc>
                <a:spcPct val="120000"/>
              </a:lnSpc>
              <a:spcBef>
                <a:spcPts val="0"/>
              </a:spcBef>
              <a:spcAft>
                <a:spcPts val="1200"/>
              </a:spcAft>
              <a:buFont typeface="Arial" panose="020B0604020202020204" pitchFamily="34" charset="0"/>
              <a:buChar char="•"/>
              <a:defRPr sz="1800" cap="none" baseline="0">
                <a:latin typeface="+mn-lt"/>
              </a:defRPr>
            </a:lvl1pPr>
            <a:lvl2pPr marL="548640" indent="-285750">
              <a:lnSpc>
                <a:spcPct val="120000"/>
              </a:lnSpc>
              <a:spcBef>
                <a:spcPts val="0"/>
              </a:spcBef>
              <a:spcAft>
                <a:spcPts val="600"/>
              </a:spcAft>
              <a:buFont typeface="Arial" panose="020B0604020202020204" pitchFamily="34" charset="0"/>
              <a:buChar char="•"/>
              <a:defRPr sz="1800">
                <a:latin typeface="+mn-lt"/>
              </a:defRPr>
            </a:lvl2pPr>
            <a:lvl3pPr marL="822960" indent="-285750">
              <a:lnSpc>
                <a:spcPct val="120000"/>
              </a:lnSpc>
              <a:spcBef>
                <a:spcPts val="0"/>
              </a:spcBef>
              <a:buFont typeface="Arial" panose="020B0604020202020204" pitchFamily="34" charset="0"/>
              <a:buChar char="•"/>
              <a:defRPr sz="1600">
                <a:latin typeface="+mn-lt"/>
              </a:defRPr>
            </a:lvl3pPr>
            <a:lvl4pPr>
              <a:defRPr sz="1400">
                <a:latin typeface="+mn-lt"/>
              </a:defRPr>
            </a:lvl4pPr>
            <a:lvl5pPr>
              <a:defRPr sz="1400">
                <a:latin typeface="+mn-lt"/>
              </a:defRPr>
            </a:lvl5pPr>
          </a:lstStyle>
          <a:p>
            <a:pPr lvl="0"/>
            <a:r>
              <a:rPr lang="en-US" dirty="0"/>
              <a:t>Click to edit Master text styles</a:t>
            </a:r>
          </a:p>
          <a:p>
            <a:pPr lvl="1"/>
            <a:r>
              <a:rPr lang="en-US" dirty="0"/>
              <a:t>Second level</a:t>
            </a:r>
          </a:p>
          <a:p>
            <a:pPr lvl="2"/>
            <a:r>
              <a:rPr lang="en-US" dirty="0"/>
              <a:t>Third level</a:t>
            </a:r>
          </a:p>
        </p:txBody>
      </p:sp>
      <p:sp>
        <p:nvSpPr>
          <p:cNvPr id="18" name="Picture Placeholder 17">
            <a:extLst>
              <a:ext uri="{FF2B5EF4-FFF2-40B4-BE49-F238E27FC236}">
                <a16:creationId xmlns:a16="http://schemas.microsoft.com/office/drawing/2014/main" xmlns="" id="{C39E8D03-897F-C49F-D816-03B8BD63013D}"/>
              </a:ext>
            </a:extLst>
          </p:cNvPr>
          <p:cNvSpPr>
            <a:spLocks noGrp="1"/>
          </p:cNvSpPr>
          <p:nvPr>
            <p:ph type="pic" sz="quarter" idx="10"/>
          </p:nvPr>
        </p:nvSpPr>
        <p:spPr>
          <a:xfrm>
            <a:off x="6812280" y="4242816"/>
            <a:ext cx="4123944" cy="2615184"/>
          </a:xfrm>
          <a:solidFill>
            <a:schemeClr val="accent1">
              <a:lumMod val="20000"/>
              <a:lumOff val="80000"/>
            </a:schemeClr>
          </a:solidFill>
        </p:spPr>
        <p:txBody>
          <a:bodyPr anchor="ctr">
            <a:noAutofit/>
          </a:bodyPr>
          <a:lstStyle>
            <a:lvl1pPr algn="ctr">
              <a:defRPr/>
            </a:lvl1pPr>
          </a:lstStyle>
          <a:p>
            <a:endParaRPr lang="en-US" dirty="0"/>
          </a:p>
        </p:txBody>
      </p:sp>
      <p:sp>
        <p:nvSpPr>
          <p:cNvPr id="2" name="Footer Placeholder 1">
            <a:extLst>
              <a:ext uri="{FF2B5EF4-FFF2-40B4-BE49-F238E27FC236}">
                <a16:creationId xmlns:a16="http://schemas.microsoft.com/office/drawing/2014/main" xmlns=""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xmlns=""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915624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image">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xmlns="" id="{592F592C-CC3F-8FC0-DAF8-24019474CAB1}"/>
              </a:ext>
            </a:extLst>
          </p:cNvPr>
          <p:cNvSpPr>
            <a:spLocks noGrp="1"/>
          </p:cNvSpPr>
          <p:nvPr>
            <p:ph type="title" hasCustomPrompt="1"/>
          </p:nvPr>
        </p:nvSpPr>
        <p:spPr>
          <a:xfrm>
            <a:off x="847383" y="1106424"/>
            <a:ext cx="6839712" cy="1746504"/>
          </a:xfrm>
        </p:spPr>
        <p:txBody>
          <a:bodyPr lIns="0" tIns="0" rIns="0" bIns="0" anchor="b">
            <a:noAutofit/>
          </a:bodyPr>
          <a:lstStyle>
            <a:lvl1pPr>
              <a:defRPr sz="32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xmlns="" id="{ED5AF112-F5BD-9AA8-0E64-A6972333DDB1}"/>
              </a:ext>
            </a:extLst>
          </p:cNvPr>
          <p:cNvSpPr>
            <a:spLocks noGrp="1"/>
          </p:cNvSpPr>
          <p:nvPr>
            <p:ph type="body" idx="1"/>
          </p:nvPr>
        </p:nvSpPr>
        <p:spPr>
          <a:xfrm>
            <a:off x="850392" y="3236976"/>
            <a:ext cx="5248656" cy="2660904"/>
          </a:xfrm>
        </p:spPr>
        <p:txBody>
          <a:bodyPr lIns="0" tIns="0" rIns="0" bIns="0">
            <a:noAutofit/>
          </a:bodyPr>
          <a:lstStyle>
            <a:lvl1pPr marL="0" indent="0">
              <a:lnSpc>
                <a:spcPct val="120000"/>
              </a:lnSpc>
              <a:spcBef>
                <a:spcPts val="0"/>
              </a:spcBef>
              <a:spcAft>
                <a:spcPts val="1200"/>
              </a:spcAft>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9" name="Picture Placeholder 8">
            <a:extLst>
              <a:ext uri="{FF2B5EF4-FFF2-40B4-BE49-F238E27FC236}">
                <a16:creationId xmlns:a16="http://schemas.microsoft.com/office/drawing/2014/main" xmlns="" id="{DD9A5508-A146-4C36-FF14-5B78325C526D}"/>
              </a:ext>
            </a:extLst>
          </p:cNvPr>
          <p:cNvSpPr>
            <a:spLocks noGrp="1"/>
          </p:cNvSpPr>
          <p:nvPr>
            <p:ph type="pic" sz="quarter" idx="12"/>
          </p:nvPr>
        </p:nvSpPr>
        <p:spPr>
          <a:xfrm>
            <a:off x="7680960" y="804672"/>
            <a:ext cx="3475649" cy="5248656"/>
          </a:xfrm>
          <a:solidFill>
            <a:schemeClr val="accent1">
              <a:lumMod val="20000"/>
              <a:lumOff val="80000"/>
            </a:schemeClr>
          </a:solidFill>
        </p:spPr>
        <p:txBody>
          <a:bodyPr anchor="ctr"/>
          <a:lstStyle>
            <a:lvl1pPr algn="ctr">
              <a:defRPr/>
            </a:lvl1pPr>
          </a:lstStyle>
          <a:p>
            <a:endParaRPr lang="en-US" dirty="0"/>
          </a:p>
        </p:txBody>
      </p:sp>
      <p:sp>
        <p:nvSpPr>
          <p:cNvPr id="3" name="Footer Placeholder 2">
            <a:extLst>
              <a:ext uri="{FF2B5EF4-FFF2-40B4-BE49-F238E27FC236}">
                <a16:creationId xmlns:a16="http://schemas.microsoft.com/office/drawing/2014/main" xmlns=""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xmlns=""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xmlns=""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xmlns=""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xmlns="" id="{0651D38D-DD64-4914-C669-30AA47A5AF3A}"/>
              </a:ext>
            </a:extLst>
          </p:cNvPr>
          <p:cNvSpPr>
            <a:spLocks noGrp="1"/>
          </p:cNvSpPr>
          <p:nvPr>
            <p:ph type="title" hasCustomPrompt="1"/>
          </p:nvPr>
        </p:nvSpPr>
        <p:spPr>
          <a:xfrm>
            <a:off x="6693408" y="1325880"/>
            <a:ext cx="5093208" cy="2816352"/>
          </a:xfrm>
        </p:spPr>
        <p:txBody>
          <a:bodyPr lIns="0" tIns="0" rIns="0" bIns="0" anchor="b">
            <a:noAutofit/>
          </a:bodyPr>
          <a:lstStyle>
            <a:lvl1pPr>
              <a:defRPr sz="3200" cap="all" baseline="0"/>
            </a:lvl1pPr>
          </a:lstStyle>
          <a:p>
            <a:r>
              <a:rPr lang="en-US" dirty="0"/>
              <a:t>CLICK TO EDIT MASTER TITLE STYLE</a:t>
            </a:r>
          </a:p>
        </p:txBody>
      </p:sp>
      <p:sp>
        <p:nvSpPr>
          <p:cNvPr id="12" name="Subtitle 2">
            <a:extLst>
              <a:ext uri="{FF2B5EF4-FFF2-40B4-BE49-F238E27FC236}">
                <a16:creationId xmlns:a16="http://schemas.microsoft.com/office/drawing/2014/main" xmlns="" id="{5A8DA7F4-A65E-7F16-9966-719CC1CE28D2}"/>
              </a:ext>
            </a:extLst>
          </p:cNvPr>
          <p:cNvSpPr>
            <a:spLocks noGrp="1"/>
          </p:cNvSpPr>
          <p:nvPr>
            <p:ph type="subTitle" idx="1"/>
          </p:nvPr>
        </p:nvSpPr>
        <p:spPr>
          <a:xfrm>
            <a:off x="6693408" y="4462272"/>
            <a:ext cx="3995928" cy="1956816"/>
          </a:xfrm>
        </p:spPr>
        <p:txBody>
          <a:bodyPr lIns="0" tIns="0" rIns="0" bIns="0">
            <a:noAutofit/>
          </a:bodyPr>
          <a:lstStyle>
            <a:lvl1pPr marL="0" indent="0" algn="l">
              <a:lnSpc>
                <a:spcPct val="120000"/>
              </a:lnSpc>
              <a:spcBef>
                <a:spcPts val="0"/>
              </a:spcBef>
              <a:spcAft>
                <a:spcPts val="1200"/>
              </a:spcAft>
              <a:buNone/>
              <a:defRPr sz="180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p:txBody>
      </p:sp>
      <p:sp>
        <p:nvSpPr>
          <p:cNvPr id="2" name="Rectangle 1">
            <a:extLst>
              <a:ext uri="{FF2B5EF4-FFF2-40B4-BE49-F238E27FC236}">
                <a16:creationId xmlns:a16="http://schemas.microsoft.com/office/drawing/2014/main" xmlns="" id="{7FD6A538-39F8-D45E-F4C1-38779C640BBC}"/>
              </a:ext>
            </a:extLst>
          </p:cNvPr>
          <p:cNvSpPr/>
          <p:nvPr userDrawn="1"/>
        </p:nvSpPr>
        <p:spPr>
          <a:xfrm>
            <a:off x="11792373" y="0"/>
            <a:ext cx="408811"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14" name="Freeform 10">
            <a:extLst>
              <a:ext uri="{FF2B5EF4-FFF2-40B4-BE49-F238E27FC236}">
                <a16:creationId xmlns:a16="http://schemas.microsoft.com/office/drawing/2014/main" xmlns="" id="{AB86DE8E-78DF-CA66-5AED-C7FF0CCF03CD}"/>
              </a:ext>
              <a:ext uri="{C183D7F6-B498-43B3-948B-1728B52AA6E4}">
                <adec:decorative xmlns:adec="http://schemas.microsoft.com/office/drawing/2017/decorative" xmlns="" val="1"/>
              </a:ext>
            </a:extLst>
          </p:cNvPr>
          <p:cNvSpPr/>
          <p:nvPr userDrawn="1"/>
        </p:nvSpPr>
        <p:spPr>
          <a:xfrm>
            <a:off x="4410512"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5" name="Picture 14" descr="Modern house with cubic design">
            <a:extLst>
              <a:ext uri="{FF2B5EF4-FFF2-40B4-BE49-F238E27FC236}">
                <a16:creationId xmlns:a16="http://schemas.microsoft.com/office/drawing/2014/main" xmlns=""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l="-406" r="17667" b="23487"/>
          <a:stretch/>
        </p:blipFill>
        <p:spPr>
          <a:xfrm>
            <a:off x="4124294" y="2125402"/>
            <a:ext cx="7678065" cy="4732598"/>
          </a:xfrm>
          <a:prstGeom prst="rect">
            <a:avLst/>
          </a:prstGeom>
        </p:spPr>
      </p:pic>
      <p:sp>
        <p:nvSpPr>
          <p:cNvPr id="2" name="Title 1">
            <a:extLst>
              <a:ext uri="{FF2B5EF4-FFF2-40B4-BE49-F238E27FC236}">
                <a16:creationId xmlns:a16="http://schemas.microsoft.com/office/drawing/2014/main" xmlns="" id="{20B5ED18-7A07-47F1-8056-CD86B076AFE2}"/>
              </a:ext>
            </a:extLst>
          </p:cNvPr>
          <p:cNvSpPr>
            <a:spLocks noGrp="1"/>
          </p:cNvSpPr>
          <p:nvPr>
            <p:ph type="title" hasCustomPrompt="1"/>
          </p:nvPr>
        </p:nvSpPr>
        <p:spPr>
          <a:xfrm>
            <a:off x="850392" y="420624"/>
            <a:ext cx="10954512" cy="1463040"/>
          </a:xfrm>
        </p:spPr>
        <p:txBody>
          <a:bodyPr lIns="0" tIns="0" rIns="0" bIns="0" anchor="b">
            <a:noAutofit/>
          </a:bodyPr>
          <a:lstStyle>
            <a:lvl1pPr>
              <a:lnSpc>
                <a:spcPct val="100000"/>
              </a:lnSpc>
              <a:defRPr sz="3200" b="0" i="0" spc="600" baseline="0">
                <a:latin typeface="+mj-lt"/>
              </a:defRPr>
            </a:lvl1pPr>
          </a:lstStyle>
          <a:p>
            <a:r>
              <a:rPr lang="en-US" dirty="0"/>
              <a:t>CLICK TO EDIT MASTER TITLE STYLE</a:t>
            </a:r>
          </a:p>
        </p:txBody>
      </p:sp>
      <p:sp>
        <p:nvSpPr>
          <p:cNvPr id="6" name="Text Placeholder 5">
            <a:extLst>
              <a:ext uri="{FF2B5EF4-FFF2-40B4-BE49-F238E27FC236}">
                <a16:creationId xmlns:a16="http://schemas.microsoft.com/office/drawing/2014/main" xmlns="" id="{1BD9CFE2-F1DE-34DA-A154-9AE903E5B7FC}"/>
              </a:ext>
            </a:extLst>
          </p:cNvPr>
          <p:cNvSpPr>
            <a:spLocks noGrp="1"/>
          </p:cNvSpPr>
          <p:nvPr>
            <p:ph type="body" sz="quarter" idx="12"/>
          </p:nvPr>
        </p:nvSpPr>
        <p:spPr>
          <a:xfrm>
            <a:off x="850899" y="2231136"/>
            <a:ext cx="4828032" cy="3566160"/>
          </a:xfrm>
        </p:spPr>
        <p:txBody>
          <a:bodyPr/>
          <a:lstStyle>
            <a:lvl1pPr marL="283464" indent="-283464">
              <a:lnSpc>
                <a:spcPct val="120000"/>
              </a:lnSpc>
              <a:spcBef>
                <a:spcPts val="0"/>
              </a:spcBef>
              <a:spcAft>
                <a:spcPts val="1200"/>
              </a:spcAft>
              <a:buFont typeface="Arial" panose="020B0604020202020204" pitchFamily="34" charset="0"/>
              <a:buChar cha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xmlns=""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xmlns=""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xmlns="" id="{31D5B031-92C7-C093-2551-D07457044EAC}"/>
              </a:ext>
            </a:extLst>
          </p:cNvPr>
          <p:cNvGrpSpPr/>
          <p:nvPr userDrawn="1"/>
        </p:nvGrpSpPr>
        <p:grpSpPr>
          <a:xfrm>
            <a:off x="-1" y="-2"/>
            <a:ext cx="12191610" cy="6858001"/>
            <a:chOff x="-1" y="-2"/>
            <a:chExt cx="12191610" cy="6858001"/>
          </a:xfrm>
        </p:grpSpPr>
        <p:pic>
          <p:nvPicPr>
            <p:cNvPr id="4" name="Picture Placeholder 14" descr="White modern architecture">
              <a:extLst>
                <a:ext uri="{FF2B5EF4-FFF2-40B4-BE49-F238E27FC236}">
                  <a16:creationId xmlns:a16="http://schemas.microsoft.com/office/drawing/2014/main" xmlns="" id="{21A49D77-8AEF-828A-03A8-2845B710DEEA}"/>
                </a:ext>
              </a:extLst>
            </p:cNvPr>
            <p:cNvPicPr>
              <a:picLocks noChangeAspect="1"/>
            </p:cNvPicPr>
            <p:nvPr/>
          </p:nvPicPr>
          <p:blipFill rotWithShape="1">
            <a:blip r:embed="rId2" cstate="print">
              <a:grayscl/>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rot="10800000">
              <a:off x="6155702" y="-2"/>
              <a:ext cx="6035907" cy="6858001"/>
            </a:xfrm>
            <a:prstGeom prst="rect">
              <a:avLst/>
            </a:prstGeom>
            <a:solidFill>
              <a:schemeClr val="accent1">
                <a:lumMod val="20000"/>
                <a:lumOff val="80000"/>
              </a:schemeClr>
            </a:solidFill>
          </p:spPr>
        </p:pic>
        <p:pic>
          <p:nvPicPr>
            <p:cNvPr id="5" name="Picture Placeholder 14" descr="White modern architecture">
              <a:extLst>
                <a:ext uri="{FF2B5EF4-FFF2-40B4-BE49-F238E27FC236}">
                  <a16:creationId xmlns:a16="http://schemas.microsoft.com/office/drawing/2014/main" xmlns="" id="{206EA98F-16E6-C607-6268-D08FD83B704F}"/>
                </a:ext>
              </a:extLst>
            </p:cNvPr>
            <p:cNvPicPr>
              <a:picLocks noChangeAspect="1"/>
            </p:cNvPicPr>
            <p:nvPr/>
          </p:nvPicPr>
          <p:blipFill rotWithShape="1">
            <a:blip r:embed="rId2" cstate="print">
              <a:grayscl/>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rot="10800000">
              <a:off x="-1" y="-2"/>
              <a:ext cx="6035907" cy="6858001"/>
            </a:xfrm>
            <a:prstGeom prst="rect">
              <a:avLst/>
            </a:prstGeom>
            <a:solidFill>
              <a:schemeClr val="accent1">
                <a:lumMod val="20000"/>
                <a:lumOff val="80000"/>
              </a:schemeClr>
            </a:solidFill>
          </p:spPr>
        </p:pic>
      </p:grpSp>
      <p:sp>
        <p:nvSpPr>
          <p:cNvPr id="7" name="Title 6">
            <a:extLst>
              <a:ext uri="{FF2B5EF4-FFF2-40B4-BE49-F238E27FC236}">
                <a16:creationId xmlns:a16="http://schemas.microsoft.com/office/drawing/2014/main" xmlns="" id="{7E6947B8-AA10-E633-EF28-E1A80069E880}"/>
              </a:ext>
            </a:extLst>
          </p:cNvPr>
          <p:cNvSpPr>
            <a:spLocks noGrp="1"/>
          </p:cNvSpPr>
          <p:nvPr>
            <p:ph type="title" hasCustomPrompt="1"/>
          </p:nvPr>
        </p:nvSpPr>
        <p:spPr>
          <a:xfrm>
            <a:off x="2648932" y="0"/>
            <a:ext cx="6894136" cy="6894136"/>
          </a:xfrm>
          <a:custGeom>
            <a:avLst/>
            <a:gdLst>
              <a:gd name="connsiteX0" fmla="*/ 3447068 w 6894136"/>
              <a:gd name="connsiteY0" fmla="*/ 0 h 6894136"/>
              <a:gd name="connsiteX1" fmla="*/ 6894136 w 6894136"/>
              <a:gd name="connsiteY1" fmla="*/ 3447068 h 6894136"/>
              <a:gd name="connsiteX2" fmla="*/ 3447068 w 6894136"/>
              <a:gd name="connsiteY2" fmla="*/ 6894136 h 6894136"/>
              <a:gd name="connsiteX3" fmla="*/ 0 w 6894136"/>
              <a:gd name="connsiteY3" fmla="*/ 3447068 h 6894136"/>
              <a:gd name="connsiteX4" fmla="*/ 3447068 w 6894136"/>
              <a:gd name="connsiteY4" fmla="*/ 0 h 6894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4136" h="6894136">
                <a:moveTo>
                  <a:pt x="3447068" y="0"/>
                </a:moveTo>
                <a:cubicBezTo>
                  <a:pt x="5350831" y="0"/>
                  <a:pt x="6894136" y="1543305"/>
                  <a:pt x="6894136" y="3447068"/>
                </a:cubicBezTo>
                <a:cubicBezTo>
                  <a:pt x="6894136" y="5350831"/>
                  <a:pt x="5350831" y="6894136"/>
                  <a:pt x="3447068" y="6894136"/>
                </a:cubicBezTo>
                <a:cubicBezTo>
                  <a:pt x="1543305" y="6894136"/>
                  <a:pt x="0" y="5350831"/>
                  <a:pt x="0" y="3447068"/>
                </a:cubicBezTo>
                <a:cubicBezTo>
                  <a:pt x="0" y="1543305"/>
                  <a:pt x="1543305" y="0"/>
                  <a:pt x="3447068" y="0"/>
                </a:cubicBezTo>
                <a:close/>
              </a:path>
            </a:pathLst>
          </a:custGeom>
          <a:solidFill>
            <a:schemeClr val="accent1"/>
          </a:solidFill>
        </p:spPr>
        <p:txBody>
          <a:bodyPr wrap="square" lIns="0" tIns="0" rIns="0" bIns="0" anchor="ctr">
            <a:noAutofit/>
          </a:bodyPr>
          <a:lstStyle>
            <a:lvl1pPr algn="ctr">
              <a:defRPr sz="4500" cap="all" baseline="0"/>
            </a:lvl1pPr>
          </a:lstStyle>
          <a:p>
            <a:r>
              <a:rPr lang="en-US" dirty="0"/>
              <a:t>CLICK TO EDIT MASTER TITLE STYLE</a:t>
            </a:r>
          </a:p>
        </p:txBody>
      </p:sp>
    </p:spTree>
    <p:extLst>
      <p:ext uri="{BB962C8B-B14F-4D97-AF65-F5344CB8AC3E}">
        <p14:creationId xmlns:p14="http://schemas.microsoft.com/office/powerpoint/2010/main" val="1547736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B2F7D74-558F-4816-9367-4004FFA2B6A4}"/>
              </a:ext>
            </a:extLst>
          </p:cNvPr>
          <p:cNvSpPr>
            <a:spLocks noGrp="1"/>
          </p:cNvSpPr>
          <p:nvPr>
            <p:ph type="title" hasCustomPrompt="1"/>
          </p:nvPr>
        </p:nvSpPr>
        <p:spPr>
          <a:xfrm>
            <a:off x="846879" y="868680"/>
            <a:ext cx="5248656" cy="2157984"/>
          </a:xfrm>
        </p:spPr>
        <p:txBody>
          <a:bodyPr lIns="0" tIns="0" rIns="0" bIns="0">
            <a:noAutofit/>
          </a:bodyPr>
          <a:lstStyle>
            <a:lvl1pPr>
              <a:defRPr sz="3200" baseline="0"/>
            </a:lvl1pPr>
          </a:lstStyle>
          <a:p>
            <a:r>
              <a:rPr lang="en-US" dirty="0"/>
              <a:t>CLICK TO EDIT MASTER TITLE STYLE</a:t>
            </a:r>
          </a:p>
        </p:txBody>
      </p:sp>
      <p:sp>
        <p:nvSpPr>
          <p:cNvPr id="14" name="Picture Placeholder 13">
            <a:extLst>
              <a:ext uri="{FF2B5EF4-FFF2-40B4-BE49-F238E27FC236}">
                <a16:creationId xmlns:a16="http://schemas.microsoft.com/office/drawing/2014/main" xmlns="" id="{B075B629-22B4-B399-5D07-4652BF682138}"/>
              </a:ext>
            </a:extLst>
          </p:cNvPr>
          <p:cNvSpPr>
            <a:spLocks noGrp="1"/>
          </p:cNvSpPr>
          <p:nvPr>
            <p:ph type="pic" sz="quarter" idx="13"/>
          </p:nvPr>
        </p:nvSpPr>
        <p:spPr>
          <a:xfrm>
            <a:off x="0" y="3159126"/>
            <a:ext cx="4577463" cy="3698875"/>
          </a:xfrm>
          <a:custGeom>
            <a:avLst/>
            <a:gdLst>
              <a:gd name="connsiteX0" fmla="*/ 1934275 w 4577463"/>
              <a:gd name="connsiteY0" fmla="*/ 0 h 3698875"/>
              <a:gd name="connsiteX1" fmla="*/ 4577463 w 4577463"/>
              <a:gd name="connsiteY1" fmla="*/ 2643188 h 3698875"/>
              <a:gd name="connsiteX2" fmla="*/ 4369748 w 4577463"/>
              <a:gd name="connsiteY2" fmla="*/ 3672036 h 3698875"/>
              <a:gd name="connsiteX3" fmla="*/ 4356819 w 4577463"/>
              <a:gd name="connsiteY3" fmla="*/ 3698875 h 3698875"/>
              <a:gd name="connsiteX4" fmla="*/ 0 w 4577463"/>
              <a:gd name="connsiteY4" fmla="*/ 3698875 h 3698875"/>
              <a:gd name="connsiteX5" fmla="*/ 0 w 4577463"/>
              <a:gd name="connsiteY5" fmla="*/ 845097 h 3698875"/>
              <a:gd name="connsiteX6" fmla="*/ 87814 w 4577463"/>
              <a:gd name="connsiteY6" fmla="*/ 751885 h 3698875"/>
              <a:gd name="connsiteX7" fmla="*/ 1934275 w 4577463"/>
              <a:gd name="connsiteY7" fmla="*/ 0 h 369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7463" h="3698875">
                <a:moveTo>
                  <a:pt x="1934275" y="0"/>
                </a:moveTo>
                <a:cubicBezTo>
                  <a:pt x="3394067" y="0"/>
                  <a:pt x="4577463" y="1183396"/>
                  <a:pt x="4577463" y="2643188"/>
                </a:cubicBezTo>
                <a:cubicBezTo>
                  <a:pt x="4577463" y="3008136"/>
                  <a:pt x="4503501" y="3355810"/>
                  <a:pt x="4369748" y="3672036"/>
                </a:cubicBezTo>
                <a:lnTo>
                  <a:pt x="4356819" y="3698875"/>
                </a:lnTo>
                <a:lnTo>
                  <a:pt x="0" y="3698875"/>
                </a:lnTo>
                <a:lnTo>
                  <a:pt x="0" y="845097"/>
                </a:lnTo>
                <a:lnTo>
                  <a:pt x="87814" y="751885"/>
                </a:lnTo>
                <a:cubicBezTo>
                  <a:pt x="564249" y="286676"/>
                  <a:pt x="1215784" y="0"/>
                  <a:pt x="1934275" y="0"/>
                </a:cubicBezTo>
                <a:close/>
              </a:path>
            </a:pathLst>
          </a:custGeom>
        </p:spPr>
        <p:txBody>
          <a:bodyPr wrap="square">
            <a:noAutofit/>
          </a:bodyPr>
          <a:lstStyle>
            <a:lvl1pPr algn="ctr">
              <a:defRPr/>
            </a:lvl1pPr>
          </a:lstStyle>
          <a:p>
            <a:endParaRPr lang="en-US" dirty="0"/>
          </a:p>
        </p:txBody>
      </p:sp>
      <p:sp>
        <p:nvSpPr>
          <p:cNvPr id="5" name="Content Placeholder 3">
            <a:extLst>
              <a:ext uri="{FF2B5EF4-FFF2-40B4-BE49-F238E27FC236}">
                <a16:creationId xmlns:a16="http://schemas.microsoft.com/office/drawing/2014/main" xmlns="" id="{C1B16EE8-89D3-7E4F-90BE-68EAAD85CBB7}"/>
              </a:ext>
            </a:extLst>
          </p:cNvPr>
          <p:cNvSpPr>
            <a:spLocks noGrp="1"/>
          </p:cNvSpPr>
          <p:nvPr>
            <p:ph sz="half" idx="12"/>
          </p:nvPr>
        </p:nvSpPr>
        <p:spPr>
          <a:xfrm>
            <a:off x="6729984" y="786384"/>
            <a:ext cx="4617720" cy="2770632"/>
          </a:xfrm>
        </p:spPr>
        <p:txBody>
          <a:bodyPr lIns="0" tIns="0" rIns="0" bIns="0">
            <a:normAutofit/>
          </a:bodyPr>
          <a:lstStyle>
            <a:lvl1pPr>
              <a:lnSpc>
                <a:spcPct val="120000"/>
              </a:lnSpc>
              <a:spcBef>
                <a:spcPts val="0"/>
              </a:spcBef>
              <a:spcAft>
                <a:spcPts val="1200"/>
              </a:spcAft>
              <a:defRPr sz="1800" b="1" cap="all" baseline="0">
                <a:latin typeface="+mn-lt"/>
              </a:defRPr>
            </a:lvl1pPr>
            <a:lvl2pPr marL="0">
              <a:lnSpc>
                <a:spcPct val="120000"/>
              </a:lnSpc>
              <a:spcBef>
                <a:spcPts val="0"/>
              </a:spcBef>
              <a:spcAft>
                <a:spcPts val="1200"/>
              </a:spcAft>
              <a:defRPr>
                <a:latin typeface="+mn-lt"/>
              </a:defRPr>
            </a:lvl2pPr>
            <a:lvl3pPr marL="283464" indent="-342900">
              <a:lnSpc>
                <a:spcPct val="120000"/>
              </a:lnSpc>
              <a:buFont typeface="Arial" panose="020B0604020202020204" pitchFamily="34" charset="0"/>
              <a:buChar char="•"/>
              <a:defRPr>
                <a:latin typeface="+mn-lt"/>
              </a:defRPr>
            </a:lvl3pPr>
            <a:lvl4pPr marL="548640" indent="-285750">
              <a:lnSpc>
                <a:spcPct val="120000"/>
              </a:lnSpc>
              <a:buFont typeface="Arial" panose="020B0604020202020204" pitchFamily="34" charset="0"/>
              <a:buChar char="•"/>
              <a:defRPr>
                <a:latin typeface="+mn-lt"/>
              </a:defRPr>
            </a:lvl4pPr>
            <a:lvl5pPr marL="822960" indent="-285750">
              <a:lnSpc>
                <a:spcPct val="120000"/>
              </a:lnSpc>
              <a:buFont typeface="Arial" panose="020B0604020202020204" pitchFamily="34" charset="0"/>
              <a:buChar cha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xmlns="" id="{F75F077D-E901-4AA9-B062-1C37FF407BFD}"/>
              </a:ext>
            </a:extLst>
          </p:cNvPr>
          <p:cNvSpPr>
            <a:spLocks noGrp="1"/>
          </p:cNvSpPr>
          <p:nvPr>
            <p:ph sz="half" idx="2"/>
          </p:nvPr>
        </p:nvSpPr>
        <p:spPr>
          <a:xfrm>
            <a:off x="6729984" y="3858768"/>
            <a:ext cx="4617720" cy="2770632"/>
          </a:xfrm>
        </p:spPr>
        <p:txBody>
          <a:bodyPr lIns="0" tIns="0" rIns="0" bIns="0">
            <a:normAutofit/>
          </a:bodyPr>
          <a:lstStyle>
            <a:lvl1pPr>
              <a:lnSpc>
                <a:spcPct val="120000"/>
              </a:lnSpc>
              <a:spcBef>
                <a:spcPts val="0"/>
              </a:spcBef>
              <a:spcAft>
                <a:spcPts val="1200"/>
              </a:spcAft>
              <a:defRPr sz="1800" b="1" cap="all" baseline="0">
                <a:latin typeface="+mn-lt"/>
              </a:defRPr>
            </a:lvl1pPr>
            <a:lvl2pPr marL="283464" indent="-283464">
              <a:lnSpc>
                <a:spcPct val="120000"/>
              </a:lnSpc>
              <a:spcBef>
                <a:spcPts val="0"/>
              </a:spcBef>
              <a:spcAft>
                <a:spcPts val="1200"/>
              </a:spcAft>
              <a:buFont typeface="Arial" panose="020B0604020202020204" pitchFamily="34" charset="0"/>
              <a:buChar cha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xmlns=""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xmlns=""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6250F21D-F2DD-7321-0EAB-DA9F671A2586}"/>
              </a:ext>
            </a:extLst>
          </p:cNvPr>
          <p:cNvSpPr>
            <a:spLocks noGrp="1"/>
          </p:cNvSpPr>
          <p:nvPr>
            <p:ph type="title" hasCustomPrompt="1"/>
          </p:nvPr>
        </p:nvSpPr>
        <p:spPr>
          <a:xfrm>
            <a:off x="850392" y="182880"/>
            <a:ext cx="10122632" cy="1307592"/>
          </a:xfrm>
        </p:spPr>
        <p:txBody>
          <a:bodyPr anchor="b">
            <a:noAutofit/>
          </a:bodyPr>
          <a:lstStyle>
            <a:lvl1pPr algn="l">
              <a:defRPr sz="3200" baseline="0"/>
            </a:lvl1pPr>
          </a:lstStyle>
          <a:p>
            <a:r>
              <a:rPr lang="en-US" dirty="0"/>
              <a:t>CLICK TO EDIT MASTER TITLE</a:t>
            </a:r>
          </a:p>
        </p:txBody>
      </p:sp>
      <p:sp>
        <p:nvSpPr>
          <p:cNvPr id="4" name="Content Placeholder 3">
            <a:extLst>
              <a:ext uri="{FF2B5EF4-FFF2-40B4-BE49-F238E27FC236}">
                <a16:creationId xmlns:a16="http://schemas.microsoft.com/office/drawing/2014/main" xmlns="" id="{F75F077D-E901-4AA9-B062-1C37FF407BFD}"/>
              </a:ext>
            </a:extLst>
          </p:cNvPr>
          <p:cNvSpPr>
            <a:spLocks noGrp="1"/>
          </p:cNvSpPr>
          <p:nvPr>
            <p:ph sz="half" idx="2"/>
          </p:nvPr>
        </p:nvSpPr>
        <p:spPr>
          <a:xfrm>
            <a:off x="850392" y="1837944"/>
            <a:ext cx="10085832" cy="1426464"/>
          </a:xfrm>
        </p:spPr>
        <p:txBody>
          <a:bodyPr lIns="0" tIns="45720" rIns="91440" bIns="45720">
            <a:noAutofit/>
          </a:bodyPr>
          <a:lstStyle>
            <a:lvl1pPr>
              <a:lnSpc>
                <a:spcPct val="120000"/>
              </a:lnSpc>
              <a:spcBef>
                <a:spcPts val="0"/>
              </a:spcBef>
              <a:spcAft>
                <a:spcPts val="1200"/>
              </a:spcAft>
              <a:defRPr sz="18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dirty="0"/>
              <a:t>Click to edit Master text styles</a:t>
            </a:r>
          </a:p>
          <a:p>
            <a:pPr lvl="1"/>
            <a:r>
              <a:rPr lang="en-US" dirty="0"/>
              <a:t>Second level</a:t>
            </a:r>
          </a:p>
          <a:p>
            <a:pPr lvl="2"/>
            <a:r>
              <a:rPr lang="en-US" dirty="0"/>
              <a:t>Third level</a:t>
            </a:r>
          </a:p>
        </p:txBody>
      </p:sp>
      <p:sp>
        <p:nvSpPr>
          <p:cNvPr id="6" name="Content Placeholder 3">
            <a:extLst>
              <a:ext uri="{FF2B5EF4-FFF2-40B4-BE49-F238E27FC236}">
                <a16:creationId xmlns:a16="http://schemas.microsoft.com/office/drawing/2014/main" xmlns="" id="{7731A911-7B7E-249D-2D6A-132D4B395A3C}"/>
              </a:ext>
            </a:extLst>
          </p:cNvPr>
          <p:cNvSpPr>
            <a:spLocks noGrp="1"/>
          </p:cNvSpPr>
          <p:nvPr>
            <p:ph sz="half" idx="12"/>
          </p:nvPr>
        </p:nvSpPr>
        <p:spPr>
          <a:xfrm>
            <a:off x="850392" y="3950208"/>
            <a:ext cx="10085832" cy="2331720"/>
          </a:xfrm>
        </p:spPr>
        <p:txBody>
          <a:bodyPr lIns="0" tIns="0" rIns="0" bIns="0">
            <a:noAutofit/>
          </a:bodyPr>
          <a:lstStyle>
            <a:lvl1pPr>
              <a:lnSpc>
                <a:spcPct val="120000"/>
              </a:lnSpc>
              <a:spcBef>
                <a:spcPts val="0"/>
              </a:spcBef>
              <a:spcAft>
                <a:spcPts val="1200"/>
              </a:spcAft>
              <a:defRPr sz="18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dirty="0"/>
              <a:t>Click to edit Master text styles</a:t>
            </a:r>
          </a:p>
          <a:p>
            <a:pPr lvl="1"/>
            <a:r>
              <a:rPr lang="en-US" dirty="0"/>
              <a:t>Second level</a:t>
            </a:r>
          </a:p>
          <a:p>
            <a:pPr lvl="2"/>
            <a:r>
              <a:rPr lang="en-US" dirty="0"/>
              <a:t>Third level</a:t>
            </a:r>
          </a:p>
        </p:txBody>
      </p:sp>
      <p:sp>
        <p:nvSpPr>
          <p:cNvPr id="2" name="Footer Placeholder 1">
            <a:extLst>
              <a:ext uri="{FF2B5EF4-FFF2-40B4-BE49-F238E27FC236}">
                <a16:creationId xmlns:a16="http://schemas.microsoft.com/office/drawing/2014/main" xmlns=""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xmlns=""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189482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theme" Target="../theme/theme2.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image" Target="../media/image6.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D688C66-2A77-64CD-38B5-90492185CACE}"/>
              </a:ext>
            </a:extLst>
          </p:cNvPr>
          <p:cNvSpPr/>
          <p:nvPr userDrawn="1"/>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xmlns=""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xmlns=""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xmlns=""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
        <p:nvSpPr>
          <p:cNvPr id="7" name="Footer Placeholder 4">
            <a:extLst>
              <a:ext uri="{FF2B5EF4-FFF2-40B4-BE49-F238E27FC236}">
                <a16:creationId xmlns:a16="http://schemas.microsoft.com/office/drawing/2014/main" xmlns=""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51" r:id="rId3"/>
    <p:sldLayoutId id="2147483664" r:id="rId4"/>
    <p:sldLayoutId id="2147483659" r:id="rId5"/>
    <p:sldLayoutId id="2147483654" r:id="rId6"/>
    <p:sldLayoutId id="2147483667" r:id="rId7"/>
    <p:sldLayoutId id="2147483665" r:id="rId8"/>
    <p:sldLayoutId id="2147483669" r:id="rId9"/>
    <p:sldLayoutId id="2147483670" r:id="rId10"/>
    <p:sldLayoutId id="2147483652" r:id="rId11"/>
    <p:sldLayoutId id="2147483656" r:id="rId12"/>
    <p:sldLayoutId id="2147483663" r:id="rId13"/>
  </p:sldLayoutIdLst>
  <p:hf hdr="0" ftr="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5" name="Rectangle 14"/>
            <p:cNvSpPr/>
            <p:nvPr/>
          </p:nvSpPr>
          <p:spPr>
            <a:xfrm>
              <a:off x="0" y="0"/>
              <a:ext cx="12192000" cy="6858000"/>
            </a:xfrm>
            <a:prstGeom prst="rect">
              <a:avLst/>
            </a:prstGeom>
            <a:blipFill>
              <a:blip r:embed="rId27">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47920"/>
            <a:ext cx="8761413" cy="728480"/>
          </a:xfrm>
          <a:prstGeom prst="rect">
            <a:avLst/>
          </a:prstGeom>
        </p:spPr>
        <p:txBody>
          <a:bodyPr vert="horz" lIns="91440" tIns="45720" rIns="91440" bIns="45720" rtlCol="0" anchor="ctr">
            <a:noAutofit/>
          </a:bodyPr>
          <a:lstStyle/>
          <a:p>
            <a:r>
              <a:rPr lang="el-GR" smtClean="0"/>
              <a:t>Στυλ κύριου τίτλου</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5" name="Footer Placeholder 4"/>
          <p:cNvSpPr>
            <a:spLocks noGrp="1"/>
          </p:cNvSpPr>
          <p:nvPr>
            <p:ph type="ftr" sz="quarter" idx="3"/>
          </p:nvPr>
        </p:nvSpPr>
        <p:spPr>
          <a:xfrm>
            <a:off x="561110" y="6391839"/>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smtClean="0"/>
              <a:t>Presentation Title</a:t>
            </a:r>
            <a:endParaRPr lang="en-US" dirty="0"/>
          </a:p>
        </p:txBody>
      </p:sp>
      <p:sp>
        <p:nvSpPr>
          <p:cNvPr id="4" name="Date Placeholder 3"/>
          <p:cNvSpPr>
            <a:spLocks noGrp="1"/>
          </p:cNvSpPr>
          <p:nvPr>
            <p:ph type="dt" sz="half" idx="2"/>
          </p:nvPr>
        </p:nvSpPr>
        <p:spPr>
          <a:xfrm>
            <a:off x="10650938" y="6394407"/>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564B320A-89BA-47B2-A525-92E8D10B06E4}" type="datetimeFigureOut">
              <a:rPr lang="en-US" dirty="0"/>
              <a:t>3/29/2025</a:t>
            </a:fld>
            <a:endParaRPr lang="en-US" dirty="0"/>
          </a:p>
        </p:txBody>
      </p:sp>
      <p:sp>
        <p:nvSpPr>
          <p:cNvPr id="20" name="Rectangle 19"/>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09A01C0A-2BB6-49E7-91A3-DCB9F9F59583}" type="slidenum">
              <a:rPr lang="en-US" smtClean="0"/>
              <a:pPr/>
              <a:t>‹#›</a:t>
            </a:fld>
            <a:endParaRPr lang="en-US" dirty="0"/>
          </a:p>
        </p:txBody>
      </p:sp>
      <p:sp>
        <p:nvSpPr>
          <p:cNvPr id="22" name="Rectangle 3">
            <a:extLst>
              <a:ext uri="{FF2B5EF4-FFF2-40B4-BE49-F238E27FC236}">
                <a16:creationId xmlns:a16="http://schemas.microsoft.com/office/drawing/2014/main" xmlns="" id="{CD688C66-2A77-64CD-38B5-90492185CACE}"/>
              </a:ext>
            </a:extLst>
          </p:cNvPr>
          <p:cNvSpPr/>
          <p:nvPr userDrawn="1"/>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90024935"/>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 id="2147483833" r:id="rId20"/>
    <p:sldLayoutId id="2147483834" r:id="rId21"/>
    <p:sldLayoutId id="2147483837" r:id="rId22"/>
    <p:sldLayoutId id="2147483838" r:id="rId23"/>
    <p:sldLayoutId id="2147483840" r:id="rId24"/>
    <p:sldLayoutId id="2147483841" r:id="rId25"/>
  </p:sldLayoutIdLst>
  <p:hf hdr="0" ftr="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orient="horz" pos="1152" userDrawn="1">
          <p15:clr>
            <a:srgbClr val="547EBF"/>
          </p15:clr>
        </p15:guide>
        <p15:guide id="3" pos="7440" userDrawn="1">
          <p15:clr>
            <a:srgbClr val="547EBF"/>
          </p15:clr>
        </p15:guide>
        <p15:guide id="4" orient="horz" pos="4080" userDrawn="1">
          <p15:clr>
            <a:srgbClr val="547EBF"/>
          </p15:clr>
        </p15:guide>
        <p15:guide id="5" userDrawn="1">
          <p15:clr>
            <a:srgbClr val="547EBF"/>
          </p15:clr>
        </p15:guide>
        <p15:guide id="6" pos="7680" userDrawn="1">
          <p15:clr>
            <a:srgbClr val="547EBF"/>
          </p15:clr>
        </p15:guide>
        <p15:guide id="7" pos="528" userDrawn="1">
          <p15:clr>
            <a:srgbClr val="547EBF"/>
          </p15:clr>
        </p15:guide>
        <p15:guide id="8" pos="6912" userDrawn="1">
          <p15:clr>
            <a:srgbClr val="547EBF"/>
          </p15:clr>
        </p15:guide>
        <p15:guide id="9" orient="horz" pos="240" userDrawn="1">
          <p15:clr>
            <a:srgbClr val="547EBF"/>
          </p15:clr>
        </p15:guide>
        <p15:guide id="10"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33.xml"/><Relationship Id="rId4" Type="http://schemas.openxmlformats.org/officeDocument/2006/relationships/chart" Target="../charts/chart1.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33.xml"/><Relationship Id="rId5" Type="http://schemas.openxmlformats.org/officeDocument/2006/relationships/image" Target="../media/image19.jpg"/><Relationship Id="rId4" Type="http://schemas.openxmlformats.org/officeDocument/2006/relationships/image" Target="../media/image18.jpg"/></Relationships>
</file>

<file path=ppt/slides/_rels/slide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104000"/>
                <a:satMod val="128000"/>
                <a:lumMod val="104000"/>
              </a:schemeClr>
            </a:gs>
            <a:gs pos="100000">
              <a:schemeClr val="bg2">
                <a:lumMod val="50000"/>
              </a:schemeClr>
            </a:gs>
          </a:gsLst>
          <a:path path="circle">
            <a:fillToRect l="45000" t="65000" r="125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60C5300-AC43-F396-6E83-73A31578C20E}"/>
              </a:ext>
            </a:extLst>
          </p:cNvPr>
          <p:cNvSpPr>
            <a:spLocks noGrp="1"/>
          </p:cNvSpPr>
          <p:nvPr>
            <p:ph type="ctrTitle"/>
          </p:nvPr>
        </p:nvSpPr>
        <p:spPr>
          <a:xfrm>
            <a:off x="453525" y="341746"/>
            <a:ext cx="5753311" cy="968414"/>
          </a:xfrm>
        </p:spPr>
        <p:txBody>
          <a:bodyPr/>
          <a:lstStyle/>
          <a:p>
            <a:r>
              <a:rPr lang="el-GR" sz="4000" b="1" dirty="0" smtClean="0">
                <a:solidFill>
                  <a:schemeClr val="tx1">
                    <a:lumMod val="50000"/>
                    <a:lumOff val="50000"/>
                  </a:schemeClr>
                </a:solidFill>
              </a:rPr>
              <a:t>Γ.ΤΣΙΡΩΝΗΣ &amp; ΣΙΑ Ε.Ε.</a:t>
            </a:r>
            <a:r>
              <a:rPr lang="el-GR" sz="1600" b="1" dirty="0" smtClean="0">
                <a:solidFill>
                  <a:schemeClr val="tx1">
                    <a:lumMod val="50000"/>
                    <a:lumOff val="50000"/>
                  </a:schemeClr>
                </a:solidFill>
              </a:rPr>
              <a:t/>
            </a:r>
            <a:br>
              <a:rPr lang="el-GR" sz="1600" b="1" dirty="0" smtClean="0">
                <a:solidFill>
                  <a:schemeClr val="tx1">
                    <a:lumMod val="50000"/>
                    <a:lumOff val="50000"/>
                  </a:schemeClr>
                </a:solidFill>
              </a:rPr>
            </a:br>
            <a:r>
              <a:rPr lang="el-GR" sz="1600" b="1" dirty="0" smtClean="0">
                <a:solidFill>
                  <a:schemeClr val="tx1">
                    <a:lumMod val="50000"/>
                    <a:lumOff val="50000"/>
                  </a:schemeClr>
                </a:solidFill>
              </a:rPr>
              <a:t>τεχνική   </a:t>
            </a:r>
            <a:r>
              <a:rPr lang="el-GR" sz="1600" b="1" dirty="0">
                <a:solidFill>
                  <a:schemeClr val="tx1">
                    <a:lumMod val="50000"/>
                    <a:lumOff val="50000"/>
                  </a:schemeClr>
                </a:solidFill>
              </a:rPr>
              <a:t>εταιρεία </a:t>
            </a:r>
            <a:r>
              <a:rPr lang="el-GR" sz="1600" b="1" dirty="0" smtClean="0">
                <a:solidFill>
                  <a:schemeClr val="tx1">
                    <a:lumMod val="50000"/>
                    <a:lumOff val="50000"/>
                  </a:schemeClr>
                </a:solidFill>
              </a:rPr>
              <a:t> ηλεκτρολογικών  εγκαταστάσεων </a:t>
            </a:r>
            <a:endParaRPr lang="en-US" sz="1600" b="1" dirty="0">
              <a:solidFill>
                <a:schemeClr val="tx1">
                  <a:lumMod val="50000"/>
                  <a:lumOff val="50000"/>
                </a:schemeClr>
              </a:solidFill>
            </a:endParaRPr>
          </a:p>
        </p:txBody>
      </p:sp>
      <p:pic>
        <p:nvPicPr>
          <p:cNvPr id="3" name="Εικόνα 2"/>
          <p:cNvPicPr>
            <a:picLocks noChangeAspect="1"/>
          </p:cNvPicPr>
          <p:nvPr/>
        </p:nvPicPr>
        <p:blipFill>
          <a:blip r:embed="rId2"/>
          <a:stretch>
            <a:fillRect/>
          </a:stretch>
        </p:blipFill>
        <p:spPr>
          <a:xfrm>
            <a:off x="5811136" y="1310159"/>
            <a:ext cx="4596782" cy="5547841"/>
          </a:xfrm>
          <a:prstGeom prst="rect">
            <a:avLst/>
          </a:prstGeom>
        </p:spPr>
      </p:pic>
    </p:spTree>
    <p:extLst>
      <p:ext uri="{BB962C8B-B14F-4D97-AF65-F5344CB8AC3E}">
        <p14:creationId xmlns:p14="http://schemas.microsoft.com/office/powerpoint/2010/main" val="3867488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smtClean="0">
                <a:solidFill>
                  <a:schemeClr val="bg2">
                    <a:lumMod val="50000"/>
                  </a:schemeClr>
                </a:solidFill>
              </a:rPr>
              <a:t>ΤΑ ΕΡΓΑ ΜΑΣ</a:t>
            </a:r>
            <a:endParaRPr lang="el-GR" dirty="0">
              <a:solidFill>
                <a:schemeClr val="bg2">
                  <a:lumMod val="50000"/>
                </a:schemeClr>
              </a:solidFill>
            </a:endParaRPr>
          </a:p>
        </p:txBody>
      </p:sp>
      <p:graphicFrame>
        <p:nvGraphicFramePr>
          <p:cNvPr id="5" name="Θέση περιεχομένου 4"/>
          <p:cNvGraphicFramePr>
            <a:graphicFrameLocks noGrp="1"/>
          </p:cNvGraphicFramePr>
          <p:nvPr>
            <p:ph sz="half" idx="2"/>
            <p:extLst>
              <p:ext uri="{D42A27DB-BD31-4B8C-83A1-F6EECF244321}">
                <p14:modId xmlns:p14="http://schemas.microsoft.com/office/powerpoint/2010/main" val="4198495781"/>
              </p:ext>
            </p:extLst>
          </p:nvPr>
        </p:nvGraphicFramePr>
        <p:xfrm>
          <a:off x="847948" y="3232727"/>
          <a:ext cx="10125076" cy="2656840"/>
        </p:xfrm>
        <a:graphic>
          <a:graphicData uri="http://schemas.openxmlformats.org/drawingml/2006/table">
            <a:tbl>
              <a:tblPr firstRow="1" bandRow="1">
                <a:tableStyleId>{5C22544A-7EE6-4342-B048-85BDC9FD1C3A}</a:tableStyleId>
              </a:tblPr>
              <a:tblGrid>
                <a:gridCol w="617682"/>
                <a:gridCol w="9507394"/>
              </a:tblGrid>
              <a:tr h="370840">
                <a:tc gridSpan="2">
                  <a:txBody>
                    <a:bodyPr/>
                    <a:lstStyle/>
                    <a:p>
                      <a:r>
                        <a:rPr lang="el-GR" dirty="0" smtClean="0"/>
                        <a:t>Ηλεκτρολογικές</a:t>
                      </a:r>
                      <a:r>
                        <a:rPr lang="el-GR" baseline="0" dirty="0" smtClean="0"/>
                        <a:t> Εγκαταστάσεις &amp; ΗΜ Εγκαταστάσεις</a:t>
                      </a:r>
                      <a:endParaRPr lang="el-GR" dirty="0"/>
                    </a:p>
                  </a:txBody>
                  <a:tcPr/>
                </a:tc>
                <a:tc hMerge="1">
                  <a:txBody>
                    <a:bodyPr/>
                    <a:lstStyle/>
                    <a:p>
                      <a:endParaRPr lang="el-GR" dirty="0"/>
                    </a:p>
                  </a:txBody>
                  <a:tcPr/>
                </a:tc>
              </a:tr>
              <a:tr h="370840">
                <a:tc>
                  <a:txBody>
                    <a:bodyPr/>
                    <a:lstStyle/>
                    <a:p>
                      <a:pPr algn="ctr"/>
                      <a:r>
                        <a:rPr lang="el-GR" sz="2400" dirty="0" smtClean="0">
                          <a:solidFill>
                            <a:schemeClr val="bg2">
                              <a:lumMod val="50000"/>
                            </a:schemeClr>
                          </a:solidFill>
                        </a:rPr>
                        <a:t>●</a:t>
                      </a:r>
                      <a:endParaRPr lang="el-GR" sz="2400" dirty="0">
                        <a:solidFill>
                          <a:schemeClr val="bg2">
                            <a:lumMod val="50000"/>
                          </a:schemeClr>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l-GR" sz="1800" kern="1200" dirty="0" smtClean="0">
                          <a:solidFill>
                            <a:schemeClr val="dk1"/>
                          </a:solidFill>
                          <a:effectLst/>
                          <a:latin typeface="+mn-lt"/>
                          <a:ea typeface="+mn-ea"/>
                          <a:cs typeface="+mn-cs"/>
                        </a:rPr>
                        <a:t>Μονάδα</a:t>
                      </a:r>
                      <a:r>
                        <a:rPr lang="el-GR" sz="1800" kern="1200" baseline="0" dirty="0" smtClean="0">
                          <a:solidFill>
                            <a:schemeClr val="dk1"/>
                          </a:solidFill>
                          <a:effectLst/>
                          <a:latin typeface="+mn-lt"/>
                          <a:ea typeface="+mn-ea"/>
                          <a:cs typeface="+mn-cs"/>
                        </a:rPr>
                        <a:t> Συνδυασμένου Κύκλου Μικτής Ισχύος 876,6</a:t>
                      </a:r>
                      <a:r>
                        <a:rPr lang="en-US" sz="1800" kern="1200" baseline="0" dirty="0" smtClean="0">
                          <a:solidFill>
                            <a:schemeClr val="dk1"/>
                          </a:solidFill>
                          <a:effectLst/>
                          <a:latin typeface="+mn-lt"/>
                          <a:ea typeface="+mn-ea"/>
                          <a:cs typeface="+mn-cs"/>
                        </a:rPr>
                        <a:t> MW </a:t>
                      </a:r>
                      <a:r>
                        <a:rPr lang="el-GR" sz="1800" kern="1200" baseline="0" dirty="0" smtClean="0">
                          <a:solidFill>
                            <a:schemeClr val="dk1"/>
                          </a:solidFill>
                          <a:effectLst/>
                          <a:latin typeface="+mn-lt"/>
                          <a:ea typeface="+mn-ea"/>
                          <a:cs typeface="+mn-cs"/>
                        </a:rPr>
                        <a:t>στη ΒΙ.ΠΕ. Κομοτηνής</a:t>
                      </a:r>
                      <a:r>
                        <a:rPr lang="el-GR" sz="1800" kern="1200" dirty="0" smtClean="0">
                          <a:solidFill>
                            <a:schemeClr val="dk1"/>
                          </a:solidFill>
                          <a:effectLst/>
                          <a:latin typeface="+mn-lt"/>
                          <a:ea typeface="+mn-ea"/>
                          <a:cs typeface="+mn-cs"/>
                        </a:rPr>
                        <a:t>.</a:t>
                      </a:r>
                    </a:p>
                  </a:txBody>
                  <a:tcPr/>
                </a:tc>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l-GR" sz="2400" dirty="0" smtClean="0">
                          <a:solidFill>
                            <a:schemeClr val="bg2">
                              <a:lumMod val="50000"/>
                            </a:schemeClr>
                          </a:solidFill>
                        </a:rPr>
                        <a: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l-GR" sz="1800" kern="1200" dirty="0" smtClean="0">
                          <a:solidFill>
                            <a:schemeClr val="dk1"/>
                          </a:solidFill>
                          <a:effectLst/>
                          <a:latin typeface="+mn-lt"/>
                          <a:ea typeface="+mn-ea"/>
                          <a:cs typeface="+mn-cs"/>
                        </a:rPr>
                        <a:t>Σταθμός</a:t>
                      </a:r>
                      <a:r>
                        <a:rPr lang="el-GR" sz="1800" kern="1200" baseline="0" dirty="0" smtClean="0">
                          <a:solidFill>
                            <a:schemeClr val="dk1"/>
                          </a:solidFill>
                          <a:effectLst/>
                          <a:latin typeface="+mn-lt"/>
                          <a:ea typeface="+mn-ea"/>
                          <a:cs typeface="+mn-cs"/>
                        </a:rPr>
                        <a:t> φυσικού αερίου και βανοστασίου (</a:t>
                      </a:r>
                      <a:r>
                        <a:rPr lang="en-US" sz="1800" kern="1200" baseline="0" dirty="0" smtClean="0">
                          <a:solidFill>
                            <a:schemeClr val="dk1"/>
                          </a:solidFill>
                          <a:effectLst/>
                          <a:latin typeface="+mn-lt"/>
                          <a:ea typeface="+mn-ea"/>
                          <a:cs typeface="+mn-cs"/>
                        </a:rPr>
                        <a:t>FSRU) </a:t>
                      </a:r>
                      <a:r>
                        <a:rPr lang="el-GR" sz="1800" kern="1200" baseline="0" dirty="0" smtClean="0">
                          <a:solidFill>
                            <a:schemeClr val="dk1"/>
                          </a:solidFill>
                          <a:effectLst/>
                          <a:latin typeface="+mn-lt"/>
                          <a:ea typeface="+mn-ea"/>
                          <a:cs typeface="+mn-cs"/>
                        </a:rPr>
                        <a:t>στην Αμφιτρίτη Αλεξανδρούπολης</a:t>
                      </a:r>
                      <a:r>
                        <a:rPr lang="el-GR" sz="1800" kern="1200" dirty="0" smtClean="0">
                          <a:solidFill>
                            <a:schemeClr val="dk1"/>
                          </a:solidFill>
                          <a:effectLst/>
                          <a:latin typeface="+mn-lt"/>
                          <a:ea typeface="+mn-ea"/>
                          <a:cs typeface="+mn-cs"/>
                        </a:rPr>
                        <a:t>.</a:t>
                      </a:r>
                    </a:p>
                  </a:txBody>
                  <a:tcPr/>
                </a:tc>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l-GR" sz="2400" dirty="0" smtClean="0">
                          <a:solidFill>
                            <a:schemeClr val="bg2">
                              <a:lumMod val="50000"/>
                            </a:schemeClr>
                          </a:solidFill>
                        </a:rPr>
                        <a: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dk1"/>
                          </a:solidFill>
                          <a:effectLst/>
                          <a:latin typeface="+mn-lt"/>
                          <a:ea typeface="+mn-ea"/>
                          <a:cs typeface="+mn-cs"/>
                        </a:rPr>
                        <a:t>ICGB</a:t>
                      </a:r>
                      <a:r>
                        <a:rPr lang="el-GR" sz="1800" kern="1200" baseline="0" dirty="0" smtClean="0">
                          <a:solidFill>
                            <a:schemeClr val="dk1"/>
                          </a:solidFill>
                          <a:effectLst/>
                          <a:latin typeface="+mn-lt"/>
                          <a:ea typeface="+mn-ea"/>
                          <a:cs typeface="+mn-cs"/>
                        </a:rPr>
                        <a:t> Διασύνδεση Ελλάδας - Βουλγαρίας</a:t>
                      </a:r>
                      <a:r>
                        <a:rPr lang="el-GR" sz="1800" kern="1200" dirty="0" smtClean="0">
                          <a:solidFill>
                            <a:schemeClr val="dk1"/>
                          </a:solidFill>
                          <a:effectLst/>
                          <a:latin typeface="+mn-lt"/>
                          <a:ea typeface="+mn-ea"/>
                          <a:cs typeface="+mn-cs"/>
                        </a:rPr>
                        <a:t>.</a:t>
                      </a:r>
                    </a:p>
                  </a:txBody>
                  <a:tcPr/>
                </a:tc>
              </a:tr>
              <a:tr h="370840">
                <a:tc>
                  <a:txBody>
                    <a:bodyPr/>
                    <a:lstStyle/>
                    <a:p>
                      <a:pPr algn="ctr"/>
                      <a:r>
                        <a:rPr lang="el-GR" sz="2400" dirty="0" smtClean="0">
                          <a:solidFill>
                            <a:schemeClr val="bg2">
                              <a:lumMod val="50000"/>
                            </a:schemeClr>
                          </a:solidFill>
                        </a:rPr>
                        <a:t>●</a:t>
                      </a:r>
                      <a:endParaRPr lang="el-GR" sz="2400" dirty="0">
                        <a:solidFill>
                          <a:schemeClr val="bg2">
                            <a:lumMod val="50000"/>
                          </a:schemeClr>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l-GR" sz="1800" kern="1200" baseline="0" dirty="0" smtClean="0">
                          <a:solidFill>
                            <a:schemeClr val="dk1"/>
                          </a:solidFill>
                          <a:effectLst/>
                          <a:latin typeface="+mn-lt"/>
                          <a:ea typeface="+mn-ea"/>
                          <a:cs typeface="+mn-cs"/>
                        </a:rPr>
                        <a:t>Σταθμός Αερίου στη ΒΙ.ΠΕ. Κομοτηνής</a:t>
                      </a:r>
                      <a:r>
                        <a:rPr lang="el-GR" sz="1800" kern="1200" dirty="0" smtClean="0">
                          <a:solidFill>
                            <a:schemeClr val="dk1"/>
                          </a:solidFill>
                          <a:effectLst/>
                          <a:latin typeface="+mn-lt"/>
                          <a:ea typeface="+mn-ea"/>
                          <a:cs typeface="+mn-cs"/>
                        </a:rPr>
                        <a:t>.</a:t>
                      </a:r>
                    </a:p>
                  </a:txBody>
                  <a:tcPr/>
                </a:tc>
              </a:tr>
              <a:tr h="370840">
                <a:tc>
                  <a:txBody>
                    <a:bodyPr/>
                    <a:lstStyle/>
                    <a:p>
                      <a:pPr algn="ctr"/>
                      <a:r>
                        <a:rPr lang="el-GR" sz="2400" dirty="0" smtClean="0">
                          <a:solidFill>
                            <a:schemeClr val="bg2">
                              <a:lumMod val="50000"/>
                            </a:schemeClr>
                          </a:solidFill>
                        </a:rPr>
                        <a:t>●</a:t>
                      </a:r>
                      <a:endParaRPr lang="el-GR" sz="2400" dirty="0">
                        <a:solidFill>
                          <a:schemeClr val="bg2">
                            <a:lumMod val="50000"/>
                          </a:schemeClr>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l-GR" sz="1800" kern="1200" dirty="0" smtClean="0">
                          <a:solidFill>
                            <a:schemeClr val="dk1"/>
                          </a:solidFill>
                          <a:effectLst/>
                          <a:latin typeface="+mn-lt"/>
                          <a:ea typeface="+mn-ea"/>
                          <a:cs typeface="+mn-cs"/>
                        </a:rPr>
                        <a:t>Κέντρο Αυτόνομης Διαβίωσης Ατόμων με Ειδικές Ανάγκες.</a:t>
                      </a:r>
                    </a:p>
                  </a:txBody>
                  <a:tcPr/>
                </a:tc>
              </a:tr>
            </a:tbl>
          </a:graphicData>
        </a:graphic>
      </p:graphicFrame>
      <p:sp>
        <p:nvSpPr>
          <p:cNvPr id="4" name="Θέση αριθμού διαφάνειας 3"/>
          <p:cNvSpPr>
            <a:spLocks noGrp="1"/>
          </p:cNvSpPr>
          <p:nvPr>
            <p:ph type="sldNum" sz="quarter" idx="11"/>
          </p:nvPr>
        </p:nvSpPr>
        <p:spPr/>
        <p:txBody>
          <a:bodyPr/>
          <a:lstStyle/>
          <a:p>
            <a:fld id="{09A01C0A-2BB6-49E7-91A3-DCB9F9F59583}" type="slidenum">
              <a:rPr lang="en-US" smtClean="0"/>
              <a:pPr/>
              <a:t>10</a:t>
            </a:fld>
            <a:endParaRPr lang="en-US" dirty="0"/>
          </a:p>
        </p:txBody>
      </p:sp>
      <p:sp>
        <p:nvSpPr>
          <p:cNvPr id="6" name="Subtitle 4">
            <a:extLst>
              <a:ext uri="{FF2B5EF4-FFF2-40B4-BE49-F238E27FC236}">
                <a16:creationId xmlns:a16="http://schemas.microsoft.com/office/drawing/2014/main" xmlns="" id="{0E8B56C7-C38F-E96E-3C19-8ACF8AF9E716}"/>
              </a:ext>
            </a:extLst>
          </p:cNvPr>
          <p:cNvSpPr txBox="1">
            <a:spLocks/>
          </p:cNvSpPr>
          <p:nvPr/>
        </p:nvSpPr>
        <p:spPr>
          <a:xfrm>
            <a:off x="850392" y="2297216"/>
            <a:ext cx="7711717" cy="67689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lgn="just">
              <a:buNone/>
            </a:pPr>
            <a:r>
              <a:rPr lang="el-GR" dirty="0" smtClean="0"/>
              <a:t>Η ΗΛΕΚΤΡΙΣΙΣ στην 20ετή πορεία της έχει αναλάβει σημαντικά έργα.  Ενδεικτικά αναφέρουμε :</a:t>
            </a:r>
            <a:endParaRPr lang="en-US" dirty="0"/>
          </a:p>
        </p:txBody>
      </p:sp>
    </p:spTree>
    <p:extLst>
      <p:ext uri="{BB962C8B-B14F-4D97-AF65-F5344CB8AC3E}">
        <p14:creationId xmlns:p14="http://schemas.microsoft.com/office/powerpoint/2010/main" val="2989210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smtClean="0">
                <a:solidFill>
                  <a:schemeClr val="bg2">
                    <a:lumMod val="50000"/>
                  </a:schemeClr>
                </a:solidFill>
              </a:rPr>
              <a:t>ΤΑ ΕΡΓΑ ΜΑΣ</a:t>
            </a:r>
            <a:endParaRPr lang="el-GR" dirty="0">
              <a:solidFill>
                <a:schemeClr val="bg2">
                  <a:lumMod val="50000"/>
                </a:schemeClr>
              </a:solidFill>
            </a:endParaRPr>
          </a:p>
        </p:txBody>
      </p:sp>
      <p:graphicFrame>
        <p:nvGraphicFramePr>
          <p:cNvPr id="5" name="Θέση περιεχομένου 4"/>
          <p:cNvGraphicFramePr>
            <a:graphicFrameLocks noGrp="1"/>
          </p:cNvGraphicFramePr>
          <p:nvPr>
            <p:ph sz="half" idx="2"/>
            <p:extLst>
              <p:ext uri="{D42A27DB-BD31-4B8C-83A1-F6EECF244321}">
                <p14:modId xmlns:p14="http://schemas.microsoft.com/office/powerpoint/2010/main" val="118262803"/>
              </p:ext>
            </p:extLst>
          </p:nvPr>
        </p:nvGraphicFramePr>
        <p:xfrm>
          <a:off x="847948" y="2641598"/>
          <a:ext cx="10125076" cy="3705169"/>
        </p:xfrm>
        <a:graphic>
          <a:graphicData uri="http://schemas.openxmlformats.org/drawingml/2006/table">
            <a:tbl>
              <a:tblPr firstRow="1" bandRow="1">
                <a:tableStyleId>{5C22544A-7EE6-4342-B048-85BDC9FD1C3A}</a:tableStyleId>
              </a:tblPr>
              <a:tblGrid>
                <a:gridCol w="617682"/>
                <a:gridCol w="9507394"/>
              </a:tblGrid>
              <a:tr h="441235">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l-GR" dirty="0" smtClean="0"/>
                        <a:t>Ηλεκτρολογικές</a:t>
                      </a:r>
                      <a:r>
                        <a:rPr lang="el-GR" baseline="0" dirty="0" smtClean="0"/>
                        <a:t> Εγκαταστάσεις &amp; ΗΜ Εγκαταστάσεις</a:t>
                      </a:r>
                      <a:endParaRPr lang="el-GR" dirty="0" smtClean="0"/>
                    </a:p>
                  </a:txBody>
                  <a:tcPr/>
                </a:tc>
                <a:tc hMerge="1">
                  <a:txBody>
                    <a:bodyPr/>
                    <a:lstStyle/>
                    <a:p>
                      <a:endParaRPr lang="el-GR" dirty="0"/>
                    </a:p>
                  </a:txBody>
                  <a:tcPr/>
                </a:tc>
              </a:tr>
              <a:tr h="543989">
                <a:tc>
                  <a:txBody>
                    <a:bodyPr/>
                    <a:lstStyle/>
                    <a:p>
                      <a:pPr algn="ctr"/>
                      <a:r>
                        <a:rPr lang="el-GR" sz="2400" dirty="0" smtClean="0">
                          <a:solidFill>
                            <a:schemeClr val="bg2">
                              <a:lumMod val="50000"/>
                            </a:schemeClr>
                          </a:solidFill>
                        </a:rPr>
                        <a:t>●</a:t>
                      </a:r>
                      <a:endParaRPr lang="el-GR" sz="2400" dirty="0">
                        <a:solidFill>
                          <a:schemeClr val="bg2">
                            <a:lumMod val="50000"/>
                          </a:schemeClr>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l-GR" sz="1800" kern="1200" dirty="0" smtClean="0">
                          <a:solidFill>
                            <a:schemeClr val="dk1"/>
                          </a:solidFill>
                          <a:effectLst/>
                          <a:latin typeface="+mn-lt"/>
                          <a:ea typeface="+mn-ea"/>
                          <a:cs typeface="+mn-cs"/>
                        </a:rPr>
                        <a:t>Κέντρο Υγείας Αβδήρων Ν. Ξάνθης.</a:t>
                      </a:r>
                    </a:p>
                  </a:txBody>
                  <a:tcPr/>
                </a:tc>
              </a:tr>
              <a:tr h="54398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l-GR" sz="2400" dirty="0" smtClean="0">
                          <a:solidFill>
                            <a:schemeClr val="bg2">
                              <a:lumMod val="50000"/>
                            </a:schemeClr>
                          </a:solidFill>
                        </a:rPr>
                        <a:t>●</a:t>
                      </a:r>
                    </a:p>
                  </a:txBody>
                  <a:tcPr/>
                </a:tc>
                <a:tc>
                  <a:txBody>
                    <a:bodyPr/>
                    <a:lstStyle/>
                    <a:p>
                      <a:r>
                        <a:rPr lang="el-GR" sz="1800" kern="1200" dirty="0" smtClean="0">
                          <a:solidFill>
                            <a:schemeClr val="dk1"/>
                          </a:solidFill>
                          <a:effectLst/>
                          <a:latin typeface="+mn-lt"/>
                          <a:ea typeface="+mn-ea"/>
                          <a:cs typeface="+mn-cs"/>
                        </a:rPr>
                        <a:t>Μονάδα Χρόνιας Αιμοκάθαρσης στο Ροδίτη Κομοτηνής.</a:t>
                      </a:r>
                      <a:endParaRPr lang="el-GR" dirty="0"/>
                    </a:p>
                  </a:txBody>
                  <a:tcPr/>
                </a:tc>
              </a:tr>
              <a:tr h="54398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l-GR" sz="2400" dirty="0" smtClean="0">
                          <a:solidFill>
                            <a:schemeClr val="bg2">
                              <a:lumMod val="50000"/>
                            </a:schemeClr>
                          </a:solidFill>
                        </a:rPr>
                        <a: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l-GR" sz="1800" kern="1200" dirty="0" smtClean="0">
                          <a:solidFill>
                            <a:schemeClr val="dk1"/>
                          </a:solidFill>
                          <a:effectLst/>
                          <a:latin typeface="+mn-lt"/>
                          <a:ea typeface="+mn-ea"/>
                          <a:cs typeface="+mn-cs"/>
                        </a:rPr>
                        <a:t>Εγκατάσταση Η/Μ στο Κέντρο Αυτόνομης Διαβίωσης Κακοποιημένων Γυναικών.</a:t>
                      </a:r>
                    </a:p>
                  </a:txBody>
                  <a:tcPr/>
                </a:tc>
              </a:tr>
              <a:tr h="543989">
                <a:tc>
                  <a:txBody>
                    <a:bodyPr/>
                    <a:lstStyle/>
                    <a:p>
                      <a:pPr algn="ctr"/>
                      <a:r>
                        <a:rPr lang="el-GR" sz="2400" dirty="0" smtClean="0">
                          <a:solidFill>
                            <a:schemeClr val="bg2">
                              <a:lumMod val="50000"/>
                            </a:schemeClr>
                          </a:solidFill>
                        </a:rPr>
                        <a:t>●</a:t>
                      </a:r>
                      <a:endParaRPr lang="el-GR" sz="2400" dirty="0">
                        <a:solidFill>
                          <a:schemeClr val="bg2">
                            <a:lumMod val="50000"/>
                          </a:schemeClr>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l-GR" sz="1800" kern="1200" dirty="0" smtClean="0">
                          <a:solidFill>
                            <a:schemeClr val="dk1"/>
                          </a:solidFill>
                          <a:effectLst/>
                          <a:latin typeface="+mn-lt"/>
                          <a:ea typeface="+mn-ea"/>
                          <a:cs typeface="+mn-cs"/>
                        </a:rPr>
                        <a:t>Πυροσβεστικός Σταθμός στη ΒΙ.ΠΕ. Κομοτηνής.</a:t>
                      </a:r>
                    </a:p>
                  </a:txBody>
                  <a:tcPr/>
                </a:tc>
              </a:tr>
              <a:tr h="54398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l-GR" sz="2400" dirty="0" smtClean="0">
                          <a:solidFill>
                            <a:schemeClr val="bg2">
                              <a:lumMod val="50000"/>
                            </a:schemeClr>
                          </a:solidFill>
                        </a:rPr>
                        <a: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l-GR" sz="1800" kern="1200" dirty="0" smtClean="0">
                          <a:solidFill>
                            <a:schemeClr val="dk1"/>
                          </a:solidFill>
                          <a:effectLst/>
                          <a:latin typeface="+mn-lt"/>
                          <a:ea typeface="+mn-ea"/>
                          <a:cs typeface="+mn-cs"/>
                        </a:rPr>
                        <a:t>Διοικητήριο Δ.Ε.Υ.Α. Αλεξανδρούπολης.</a:t>
                      </a:r>
                    </a:p>
                  </a:txBody>
                  <a:tcPr/>
                </a:tc>
              </a:tr>
              <a:tr h="543989">
                <a:tc>
                  <a:txBody>
                    <a:bodyPr/>
                    <a:lstStyle/>
                    <a:p>
                      <a:pPr algn="ctr"/>
                      <a:r>
                        <a:rPr lang="el-GR" sz="2400" dirty="0" smtClean="0">
                          <a:solidFill>
                            <a:schemeClr val="bg2">
                              <a:lumMod val="50000"/>
                            </a:schemeClr>
                          </a:solidFill>
                        </a:rPr>
                        <a:t>●</a:t>
                      </a:r>
                      <a:endParaRPr lang="el-GR" sz="2400" dirty="0">
                        <a:solidFill>
                          <a:schemeClr val="bg2">
                            <a:lumMod val="50000"/>
                          </a:schemeClr>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l-GR" sz="1800" kern="1200" dirty="0" smtClean="0">
                          <a:solidFill>
                            <a:schemeClr val="dk1"/>
                          </a:solidFill>
                          <a:effectLst/>
                          <a:latin typeface="+mn-lt"/>
                          <a:ea typeface="+mn-ea"/>
                          <a:cs typeface="+mn-cs"/>
                        </a:rPr>
                        <a:t>Κτίριο Σχολής ΑΣΠΑΙΤΕ στις Σάπες Ν. Ροδόπης.</a:t>
                      </a:r>
                    </a:p>
                  </a:txBody>
                  <a:tcPr/>
                </a:tc>
              </a:tr>
            </a:tbl>
          </a:graphicData>
        </a:graphic>
      </p:graphicFrame>
      <p:sp>
        <p:nvSpPr>
          <p:cNvPr id="4" name="Θέση αριθμού διαφάνειας 3"/>
          <p:cNvSpPr>
            <a:spLocks noGrp="1"/>
          </p:cNvSpPr>
          <p:nvPr>
            <p:ph type="sldNum" sz="quarter" idx="11"/>
          </p:nvPr>
        </p:nvSpPr>
        <p:spPr/>
        <p:txBody>
          <a:bodyPr/>
          <a:lstStyle/>
          <a:p>
            <a:fld id="{09A01C0A-2BB6-49E7-91A3-DCB9F9F59583}" type="slidenum">
              <a:rPr lang="en-US" smtClean="0"/>
              <a:pPr/>
              <a:t>11</a:t>
            </a:fld>
            <a:endParaRPr lang="en-US" dirty="0"/>
          </a:p>
        </p:txBody>
      </p:sp>
    </p:spTree>
    <p:extLst>
      <p:ext uri="{BB962C8B-B14F-4D97-AF65-F5344CB8AC3E}">
        <p14:creationId xmlns:p14="http://schemas.microsoft.com/office/powerpoint/2010/main" val="288600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smtClean="0">
                <a:solidFill>
                  <a:schemeClr val="bg2">
                    <a:lumMod val="50000"/>
                  </a:schemeClr>
                </a:solidFill>
              </a:rPr>
              <a:t>ΤΑ ΕΡΓΑ ΜΑΣ</a:t>
            </a:r>
            <a:endParaRPr lang="el-GR" dirty="0">
              <a:solidFill>
                <a:schemeClr val="bg2">
                  <a:lumMod val="50000"/>
                </a:schemeClr>
              </a:solidFill>
            </a:endParaRPr>
          </a:p>
        </p:txBody>
      </p:sp>
      <p:graphicFrame>
        <p:nvGraphicFramePr>
          <p:cNvPr id="5" name="Θέση περιεχομένου 4"/>
          <p:cNvGraphicFramePr>
            <a:graphicFrameLocks noGrp="1"/>
          </p:cNvGraphicFramePr>
          <p:nvPr>
            <p:ph sz="half" idx="2"/>
            <p:extLst>
              <p:ext uri="{D42A27DB-BD31-4B8C-83A1-F6EECF244321}">
                <p14:modId xmlns:p14="http://schemas.microsoft.com/office/powerpoint/2010/main" val="3627219925"/>
              </p:ext>
            </p:extLst>
          </p:nvPr>
        </p:nvGraphicFramePr>
        <p:xfrm>
          <a:off x="847948" y="2641598"/>
          <a:ext cx="10125076" cy="3353362"/>
        </p:xfrm>
        <a:graphic>
          <a:graphicData uri="http://schemas.openxmlformats.org/drawingml/2006/table">
            <a:tbl>
              <a:tblPr firstRow="1" bandRow="1">
                <a:tableStyleId>{5C22544A-7EE6-4342-B048-85BDC9FD1C3A}</a:tableStyleId>
              </a:tblPr>
              <a:tblGrid>
                <a:gridCol w="617682"/>
                <a:gridCol w="9507394"/>
              </a:tblGrid>
              <a:tr h="441235">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l-GR" dirty="0" smtClean="0"/>
                        <a:t>Ηλεκτρολογικές</a:t>
                      </a:r>
                      <a:r>
                        <a:rPr lang="el-GR" baseline="0" dirty="0" smtClean="0"/>
                        <a:t> Εγκαταστάσεις &amp; ΗΜ Εγκαταστάσεις</a:t>
                      </a:r>
                      <a:endParaRPr lang="el-GR" dirty="0" smtClean="0"/>
                    </a:p>
                  </a:txBody>
                  <a:tcPr/>
                </a:tc>
                <a:tc hMerge="1">
                  <a:txBody>
                    <a:bodyPr/>
                    <a:lstStyle/>
                    <a:p>
                      <a:endParaRPr lang="el-GR" dirty="0"/>
                    </a:p>
                  </a:txBody>
                  <a:tcPr/>
                </a:tc>
              </a:tr>
              <a:tr h="543989">
                <a:tc>
                  <a:txBody>
                    <a:bodyPr/>
                    <a:lstStyle/>
                    <a:p>
                      <a:pPr algn="ctr"/>
                      <a:r>
                        <a:rPr lang="el-GR" sz="2400" dirty="0" smtClean="0">
                          <a:solidFill>
                            <a:schemeClr val="bg2">
                              <a:lumMod val="50000"/>
                            </a:schemeClr>
                          </a:solidFill>
                        </a:rPr>
                        <a:t>●</a:t>
                      </a:r>
                      <a:endParaRPr lang="el-GR" sz="2400" dirty="0">
                        <a:solidFill>
                          <a:schemeClr val="bg2">
                            <a:lumMod val="50000"/>
                          </a:schemeClr>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l-GR" sz="1800" kern="1200" dirty="0" smtClean="0">
                          <a:solidFill>
                            <a:schemeClr val="dk1"/>
                          </a:solidFill>
                          <a:effectLst/>
                          <a:latin typeface="+mn-lt"/>
                          <a:ea typeface="+mn-ea"/>
                          <a:cs typeface="+mn-cs"/>
                        </a:rPr>
                        <a:t>Η/Μ στις</a:t>
                      </a:r>
                      <a:r>
                        <a:rPr lang="el-GR" sz="1800" kern="1200" baseline="0" dirty="0" smtClean="0">
                          <a:solidFill>
                            <a:schemeClr val="dk1"/>
                          </a:solidFill>
                          <a:effectLst/>
                          <a:latin typeface="+mn-lt"/>
                          <a:ea typeface="+mn-ea"/>
                          <a:cs typeface="+mn-cs"/>
                        </a:rPr>
                        <a:t> </a:t>
                      </a:r>
                      <a:r>
                        <a:rPr lang="el-GR" sz="1800" kern="1200" dirty="0" smtClean="0">
                          <a:solidFill>
                            <a:schemeClr val="dk1"/>
                          </a:solidFill>
                          <a:effectLst/>
                          <a:latin typeface="+mn-lt"/>
                          <a:ea typeface="+mn-ea"/>
                          <a:cs typeface="+mn-cs"/>
                        </a:rPr>
                        <a:t>Παιδικές Κατασκηνώσεις Ιεράς Μητρόπολης Κομοτηνής</a:t>
                      </a:r>
                    </a:p>
                  </a:txBody>
                  <a:tcPr/>
                </a:tc>
              </a:tr>
              <a:tr h="54398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l-GR" sz="2400" dirty="0" smtClean="0">
                          <a:solidFill>
                            <a:schemeClr val="bg2">
                              <a:lumMod val="50000"/>
                            </a:schemeClr>
                          </a:solidFill>
                        </a:rPr>
                        <a: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l-GR" sz="1800" kern="1200" dirty="0" smtClean="0">
                          <a:solidFill>
                            <a:schemeClr val="dk1"/>
                          </a:solidFill>
                          <a:effectLst/>
                          <a:latin typeface="+mn-lt"/>
                          <a:ea typeface="+mn-ea"/>
                          <a:cs typeface="+mn-cs"/>
                        </a:rPr>
                        <a:t>Η/Μ</a:t>
                      </a:r>
                      <a:r>
                        <a:rPr lang="el-GR" sz="1800" kern="1200" baseline="0" dirty="0" smtClean="0">
                          <a:solidFill>
                            <a:schemeClr val="dk1"/>
                          </a:solidFill>
                          <a:effectLst/>
                          <a:latin typeface="+mn-lt"/>
                          <a:ea typeface="+mn-ea"/>
                          <a:cs typeface="+mn-cs"/>
                        </a:rPr>
                        <a:t> στο έργο </a:t>
                      </a:r>
                      <a:r>
                        <a:rPr lang="el-GR" sz="1800" kern="1200" dirty="0" smtClean="0">
                          <a:solidFill>
                            <a:schemeClr val="dk1"/>
                          </a:solidFill>
                          <a:effectLst/>
                          <a:latin typeface="+mn-lt"/>
                          <a:ea typeface="+mn-ea"/>
                          <a:cs typeface="+mn-cs"/>
                        </a:rPr>
                        <a:t>Αποκατάσταση και ανάδειξη κτιριακού συγκροτήματος Ιερού Μητροπολιτικού Ναού Κοιμήσεως της Θεοτόκου Κομοτηνής.</a:t>
                      </a:r>
                    </a:p>
                  </a:txBody>
                  <a:tcPr/>
                </a:tc>
              </a:tr>
              <a:tr h="54398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l-GR" sz="2400" dirty="0" smtClean="0">
                          <a:solidFill>
                            <a:schemeClr val="bg2">
                              <a:lumMod val="50000"/>
                            </a:schemeClr>
                          </a:solidFill>
                        </a:rPr>
                        <a: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l-GR" sz="1800" kern="1200" dirty="0" smtClean="0">
                          <a:solidFill>
                            <a:schemeClr val="dk1"/>
                          </a:solidFill>
                          <a:effectLst/>
                          <a:latin typeface="+mn-lt"/>
                          <a:ea typeface="+mn-ea"/>
                          <a:cs typeface="+mn-cs"/>
                        </a:rPr>
                        <a:t>Η/Μ εγκαταστάσεις εργαστηρίων τμήματος Πολιτικών  Μηχανικών ΔΠΘ στην Ξάνθη.</a:t>
                      </a:r>
                    </a:p>
                  </a:txBody>
                  <a:tcPr/>
                </a:tc>
              </a:tr>
              <a:tr h="543989">
                <a:tc>
                  <a:txBody>
                    <a:bodyPr/>
                    <a:lstStyle/>
                    <a:p>
                      <a:pPr algn="ctr"/>
                      <a:r>
                        <a:rPr lang="el-GR" sz="2400" dirty="0" smtClean="0">
                          <a:solidFill>
                            <a:schemeClr val="bg2">
                              <a:lumMod val="50000"/>
                            </a:schemeClr>
                          </a:solidFill>
                        </a:rPr>
                        <a:t>●</a:t>
                      </a:r>
                      <a:endParaRPr lang="el-GR" sz="2400" dirty="0">
                        <a:solidFill>
                          <a:schemeClr val="bg2">
                            <a:lumMod val="50000"/>
                          </a:schemeClr>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l-GR" sz="1800" kern="1200" dirty="0" smtClean="0">
                          <a:solidFill>
                            <a:schemeClr val="dk1"/>
                          </a:solidFill>
                          <a:effectLst/>
                          <a:latin typeface="+mn-lt"/>
                          <a:ea typeface="+mn-ea"/>
                          <a:cs typeface="+mn-cs"/>
                        </a:rPr>
                        <a:t>Η/Μ στο έργο Κατασκευή σταθμού μεταφόρτωσης απορριμμάτων (ΣΜΑ) και κέντρου διαλογής ανακυκλώσιμων υλικών (ΚΔΑΥ) Κομοτηνής.</a:t>
                      </a:r>
                    </a:p>
                  </a:txBody>
                  <a:tcPr/>
                </a:tc>
              </a:tr>
              <a:tr h="54398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l-GR" sz="2400" dirty="0" smtClean="0">
                          <a:solidFill>
                            <a:schemeClr val="bg2">
                              <a:lumMod val="50000"/>
                            </a:schemeClr>
                          </a:solidFill>
                        </a:rPr>
                        <a: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l-GR" sz="1800" kern="1200" dirty="0" smtClean="0">
                          <a:solidFill>
                            <a:schemeClr val="dk1"/>
                          </a:solidFill>
                          <a:effectLst/>
                          <a:latin typeface="+mn-lt"/>
                          <a:ea typeface="+mn-ea"/>
                          <a:cs typeface="+mn-cs"/>
                        </a:rPr>
                        <a:t>Αίθουσα Πολλαπλών Χρήσεων Μειονοτικού Γυμνασίου-Λυκείου Κομοτηνής.</a:t>
                      </a:r>
                    </a:p>
                  </a:txBody>
                  <a:tcPr/>
                </a:tc>
              </a:tr>
            </a:tbl>
          </a:graphicData>
        </a:graphic>
      </p:graphicFrame>
      <p:sp>
        <p:nvSpPr>
          <p:cNvPr id="4" name="Θέση αριθμού διαφάνειας 3"/>
          <p:cNvSpPr>
            <a:spLocks noGrp="1"/>
          </p:cNvSpPr>
          <p:nvPr>
            <p:ph type="sldNum" sz="quarter" idx="11"/>
          </p:nvPr>
        </p:nvSpPr>
        <p:spPr/>
        <p:txBody>
          <a:bodyPr/>
          <a:lstStyle/>
          <a:p>
            <a:fld id="{09A01C0A-2BB6-49E7-91A3-DCB9F9F59583}" type="slidenum">
              <a:rPr lang="en-US" smtClean="0">
                <a:solidFill>
                  <a:prstClr val="white"/>
                </a:solidFill>
              </a:rPr>
              <a:pPr/>
              <a:t>12</a:t>
            </a:fld>
            <a:endParaRPr lang="en-US" dirty="0">
              <a:solidFill>
                <a:prstClr val="white"/>
              </a:solidFill>
            </a:endParaRPr>
          </a:p>
        </p:txBody>
      </p:sp>
    </p:spTree>
    <p:extLst>
      <p:ext uri="{BB962C8B-B14F-4D97-AF65-F5344CB8AC3E}">
        <p14:creationId xmlns:p14="http://schemas.microsoft.com/office/powerpoint/2010/main" val="696411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smtClean="0">
                <a:solidFill>
                  <a:schemeClr val="bg2">
                    <a:lumMod val="50000"/>
                  </a:schemeClr>
                </a:solidFill>
              </a:rPr>
              <a:t>ΤΑ ΕΡΓΑ ΜΑΣ</a:t>
            </a:r>
            <a:endParaRPr lang="el-GR" dirty="0">
              <a:solidFill>
                <a:schemeClr val="bg2">
                  <a:lumMod val="50000"/>
                </a:schemeClr>
              </a:solidFill>
            </a:endParaRPr>
          </a:p>
        </p:txBody>
      </p:sp>
      <p:graphicFrame>
        <p:nvGraphicFramePr>
          <p:cNvPr id="5" name="Θέση περιεχομένου 4"/>
          <p:cNvGraphicFramePr>
            <a:graphicFrameLocks noGrp="1"/>
          </p:cNvGraphicFramePr>
          <p:nvPr>
            <p:ph sz="half" idx="2"/>
            <p:extLst>
              <p:ext uri="{D42A27DB-BD31-4B8C-83A1-F6EECF244321}">
                <p14:modId xmlns:p14="http://schemas.microsoft.com/office/powerpoint/2010/main" val="1850734499"/>
              </p:ext>
            </p:extLst>
          </p:nvPr>
        </p:nvGraphicFramePr>
        <p:xfrm>
          <a:off x="847948" y="2641598"/>
          <a:ext cx="10125076" cy="3705169"/>
        </p:xfrm>
        <a:graphic>
          <a:graphicData uri="http://schemas.openxmlformats.org/drawingml/2006/table">
            <a:tbl>
              <a:tblPr firstRow="1" bandRow="1">
                <a:tableStyleId>{5C22544A-7EE6-4342-B048-85BDC9FD1C3A}</a:tableStyleId>
              </a:tblPr>
              <a:tblGrid>
                <a:gridCol w="617682"/>
                <a:gridCol w="9507394"/>
              </a:tblGrid>
              <a:tr h="441235">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l-GR" dirty="0" smtClean="0"/>
                        <a:t>Ηλεκτρολογικές</a:t>
                      </a:r>
                      <a:r>
                        <a:rPr lang="el-GR" baseline="0" dirty="0" smtClean="0"/>
                        <a:t> Εγκαταστάσεις &amp; ΗΜ Εγκαταστάσεις</a:t>
                      </a:r>
                      <a:endParaRPr lang="el-GR" dirty="0" smtClean="0"/>
                    </a:p>
                  </a:txBody>
                  <a:tcPr/>
                </a:tc>
                <a:tc hMerge="1">
                  <a:txBody>
                    <a:bodyPr/>
                    <a:lstStyle/>
                    <a:p>
                      <a:endParaRPr lang="el-GR" dirty="0"/>
                    </a:p>
                  </a:txBody>
                  <a:tcPr/>
                </a:tc>
              </a:tr>
              <a:tr h="543989">
                <a:tc>
                  <a:txBody>
                    <a:bodyPr/>
                    <a:lstStyle/>
                    <a:p>
                      <a:pPr algn="ctr"/>
                      <a:r>
                        <a:rPr lang="el-GR" sz="2400" dirty="0" smtClean="0">
                          <a:solidFill>
                            <a:schemeClr val="bg2">
                              <a:lumMod val="50000"/>
                            </a:schemeClr>
                          </a:solidFill>
                        </a:rPr>
                        <a:t>●</a:t>
                      </a:r>
                      <a:endParaRPr lang="el-GR" sz="2400" dirty="0">
                        <a:solidFill>
                          <a:schemeClr val="bg2">
                            <a:lumMod val="50000"/>
                          </a:schemeClr>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l-GR" sz="1800" kern="1200" dirty="0" smtClean="0">
                          <a:solidFill>
                            <a:schemeClr val="dk1"/>
                          </a:solidFill>
                          <a:effectLst/>
                          <a:latin typeface="+mn-lt"/>
                          <a:ea typeface="+mn-ea"/>
                          <a:cs typeface="+mn-cs"/>
                        </a:rPr>
                        <a:t>Αίθουσα Πολλαπλών Χρήσεων 4</a:t>
                      </a:r>
                      <a:r>
                        <a:rPr lang="el-GR" sz="1800" kern="1200" baseline="30000" dirty="0" smtClean="0">
                          <a:solidFill>
                            <a:schemeClr val="dk1"/>
                          </a:solidFill>
                          <a:effectLst/>
                          <a:latin typeface="+mn-lt"/>
                          <a:ea typeface="+mn-ea"/>
                          <a:cs typeface="+mn-cs"/>
                        </a:rPr>
                        <a:t>ου</a:t>
                      </a:r>
                      <a:r>
                        <a:rPr lang="el-GR" sz="1800" kern="1200" dirty="0" smtClean="0">
                          <a:solidFill>
                            <a:schemeClr val="dk1"/>
                          </a:solidFill>
                          <a:effectLst/>
                          <a:latin typeface="+mn-lt"/>
                          <a:ea typeface="+mn-ea"/>
                          <a:cs typeface="+mn-cs"/>
                        </a:rPr>
                        <a:t> Γυμνασίου Κομοτηνής.</a:t>
                      </a:r>
                    </a:p>
                  </a:txBody>
                  <a:tcPr/>
                </a:tc>
              </a:tr>
              <a:tr h="54398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l-GR" sz="2400" dirty="0" smtClean="0">
                          <a:solidFill>
                            <a:schemeClr val="bg2">
                              <a:lumMod val="50000"/>
                            </a:schemeClr>
                          </a:solidFill>
                        </a:rPr>
                        <a: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l-GR" sz="1800" kern="1200" dirty="0" smtClean="0">
                          <a:solidFill>
                            <a:schemeClr val="dk1"/>
                          </a:solidFill>
                          <a:effectLst/>
                          <a:latin typeface="+mn-lt"/>
                          <a:ea typeface="+mn-ea"/>
                          <a:cs typeface="+mn-cs"/>
                        </a:rPr>
                        <a:t>Εγκατάσταση – Προμήθεια υποσταθμού Μ/</a:t>
                      </a:r>
                      <a:r>
                        <a:rPr lang="en-US" sz="1800" kern="1200" dirty="0" smtClean="0">
                          <a:solidFill>
                            <a:schemeClr val="dk1"/>
                          </a:solidFill>
                          <a:effectLst/>
                          <a:latin typeface="+mn-lt"/>
                          <a:ea typeface="+mn-ea"/>
                          <a:cs typeface="+mn-cs"/>
                        </a:rPr>
                        <a:t>T</a:t>
                      </a:r>
                      <a:r>
                        <a:rPr lang="el-GR" sz="1800" kern="1200" dirty="0" smtClean="0">
                          <a:solidFill>
                            <a:schemeClr val="dk1"/>
                          </a:solidFill>
                          <a:effectLst/>
                          <a:latin typeface="+mn-lt"/>
                          <a:ea typeface="+mn-ea"/>
                          <a:cs typeface="+mn-cs"/>
                        </a:rPr>
                        <a:t> στα αντλιοστάσια του Δήμου Ιάσμου.</a:t>
                      </a:r>
                    </a:p>
                  </a:txBody>
                  <a:tcPr/>
                </a:tc>
              </a:tr>
              <a:tr h="54398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l-GR" sz="2400" dirty="0" smtClean="0">
                          <a:solidFill>
                            <a:schemeClr val="bg2">
                              <a:lumMod val="50000"/>
                            </a:schemeClr>
                          </a:solidFill>
                        </a:rPr>
                        <a: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l-GR" sz="1800" kern="1200" dirty="0" smtClean="0">
                          <a:solidFill>
                            <a:schemeClr val="dk1"/>
                          </a:solidFill>
                          <a:effectLst/>
                          <a:latin typeface="+mn-lt"/>
                          <a:ea typeface="+mn-ea"/>
                          <a:cs typeface="+mn-cs"/>
                        </a:rPr>
                        <a:t>Η/Μ εγκαταστάσεις στο Αντλιοστάσιο του Νέου Βιολογικού Χρυσούπολης.</a:t>
                      </a:r>
                    </a:p>
                  </a:txBody>
                  <a:tcPr/>
                </a:tc>
              </a:tr>
              <a:tr h="543989">
                <a:tc>
                  <a:txBody>
                    <a:bodyPr/>
                    <a:lstStyle/>
                    <a:p>
                      <a:pPr algn="ctr"/>
                      <a:r>
                        <a:rPr lang="el-GR" sz="2400" dirty="0" smtClean="0">
                          <a:solidFill>
                            <a:schemeClr val="bg2">
                              <a:lumMod val="50000"/>
                            </a:schemeClr>
                          </a:solidFill>
                        </a:rPr>
                        <a:t>●</a:t>
                      </a:r>
                      <a:endParaRPr lang="el-GR" sz="2400" dirty="0">
                        <a:solidFill>
                          <a:schemeClr val="bg2">
                            <a:lumMod val="50000"/>
                          </a:schemeClr>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l-GR" sz="1800" kern="1200" dirty="0" smtClean="0">
                          <a:solidFill>
                            <a:schemeClr val="dk1"/>
                          </a:solidFill>
                          <a:effectLst/>
                          <a:latin typeface="+mn-lt"/>
                          <a:ea typeface="+mn-ea"/>
                          <a:cs typeface="+mn-cs"/>
                        </a:rPr>
                        <a:t>Η/Μ εγκαταστάσεις σε στέγαστρο οχημάτων ΣΕΖΜ ΕΡΜΗΣ στον Λαγό Έβρου.</a:t>
                      </a:r>
                    </a:p>
                  </a:txBody>
                  <a:tcPr/>
                </a:tc>
              </a:tr>
              <a:tr h="54398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l-GR" sz="2400" dirty="0" smtClean="0">
                          <a:solidFill>
                            <a:schemeClr val="bg2">
                              <a:lumMod val="50000"/>
                            </a:schemeClr>
                          </a:solidFill>
                        </a:rPr>
                        <a: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l-GR" sz="1800" kern="1200" dirty="0" smtClean="0">
                          <a:solidFill>
                            <a:schemeClr val="dk1"/>
                          </a:solidFill>
                          <a:effectLst/>
                          <a:latin typeface="+mn-lt"/>
                          <a:ea typeface="+mn-ea"/>
                          <a:cs typeface="+mn-cs"/>
                        </a:rPr>
                        <a:t>Η/Μ εγκαταστάσεις σε στέγαστρο οχημάτων ΣΕΖΜ ΕΡΜΗΣ στην Πλάτη Έβρου.</a:t>
                      </a:r>
                    </a:p>
                  </a:txBody>
                  <a:tcPr/>
                </a:tc>
              </a:tr>
              <a:tr h="543989">
                <a:tc>
                  <a:txBody>
                    <a:bodyPr/>
                    <a:lstStyle/>
                    <a:p>
                      <a:pPr algn="ctr"/>
                      <a:r>
                        <a:rPr lang="el-GR" sz="2400" dirty="0" smtClean="0">
                          <a:solidFill>
                            <a:schemeClr val="bg2">
                              <a:lumMod val="50000"/>
                            </a:schemeClr>
                          </a:solidFill>
                        </a:rPr>
                        <a:t>●</a:t>
                      </a:r>
                      <a:endParaRPr lang="el-GR" sz="2400" dirty="0">
                        <a:solidFill>
                          <a:schemeClr val="bg2">
                            <a:lumMod val="50000"/>
                          </a:schemeClr>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l-GR" sz="1800" kern="1200" dirty="0" smtClean="0">
                          <a:solidFill>
                            <a:schemeClr val="dk1"/>
                          </a:solidFill>
                          <a:effectLst/>
                          <a:latin typeface="+mn-lt"/>
                          <a:ea typeface="+mn-ea"/>
                          <a:cs typeface="+mn-cs"/>
                        </a:rPr>
                        <a:t>Προμήθεια – εγκατάσταση Η/Μ εξοπλισμού στη</a:t>
                      </a:r>
                      <a:r>
                        <a:rPr lang="el-GR" sz="1800" kern="1200" baseline="0" dirty="0" smtClean="0">
                          <a:solidFill>
                            <a:schemeClr val="dk1"/>
                          </a:solidFill>
                          <a:effectLst/>
                          <a:latin typeface="+mn-lt"/>
                          <a:ea typeface="+mn-ea"/>
                          <a:cs typeface="+mn-cs"/>
                        </a:rPr>
                        <a:t> Σ.Μ. </a:t>
                      </a:r>
                      <a:r>
                        <a:rPr lang="el-GR" sz="1800" kern="1200" dirty="0" smtClean="0">
                          <a:solidFill>
                            <a:schemeClr val="dk1"/>
                          </a:solidFill>
                          <a:effectLst/>
                          <a:latin typeface="+mn-lt"/>
                          <a:ea typeface="+mn-ea"/>
                          <a:cs typeface="+mn-cs"/>
                        </a:rPr>
                        <a:t> 872</a:t>
                      </a:r>
                      <a:r>
                        <a:rPr lang="el-GR" sz="1800" kern="1200" baseline="30000" dirty="0" smtClean="0">
                          <a:solidFill>
                            <a:schemeClr val="dk1"/>
                          </a:solidFill>
                          <a:effectLst/>
                          <a:latin typeface="+mn-lt"/>
                          <a:ea typeface="+mn-ea"/>
                          <a:cs typeface="+mn-cs"/>
                        </a:rPr>
                        <a:t> </a:t>
                      </a:r>
                      <a:r>
                        <a:rPr lang="el-GR" sz="1800" kern="1200" dirty="0" smtClean="0">
                          <a:solidFill>
                            <a:schemeClr val="dk1"/>
                          </a:solidFill>
                          <a:effectLst/>
                          <a:latin typeface="+mn-lt"/>
                          <a:ea typeface="+mn-ea"/>
                          <a:cs typeface="+mn-cs"/>
                        </a:rPr>
                        <a:t>Α/Κ, χώρος πλύσης Βυτίων.</a:t>
                      </a:r>
                    </a:p>
                  </a:txBody>
                  <a:tcPr/>
                </a:tc>
              </a:tr>
            </a:tbl>
          </a:graphicData>
        </a:graphic>
      </p:graphicFrame>
      <p:sp>
        <p:nvSpPr>
          <p:cNvPr id="4" name="Θέση αριθμού διαφάνειας 3"/>
          <p:cNvSpPr>
            <a:spLocks noGrp="1"/>
          </p:cNvSpPr>
          <p:nvPr>
            <p:ph type="sldNum" sz="quarter" idx="11"/>
          </p:nvPr>
        </p:nvSpPr>
        <p:spPr/>
        <p:txBody>
          <a:bodyPr/>
          <a:lstStyle/>
          <a:p>
            <a:fld id="{09A01C0A-2BB6-49E7-91A3-DCB9F9F59583}" type="slidenum">
              <a:rPr lang="en-US" smtClean="0">
                <a:solidFill>
                  <a:prstClr val="white"/>
                </a:solidFill>
              </a:rPr>
              <a:pPr/>
              <a:t>13</a:t>
            </a:fld>
            <a:endParaRPr lang="en-US" dirty="0">
              <a:solidFill>
                <a:prstClr val="white"/>
              </a:solidFill>
            </a:endParaRPr>
          </a:p>
        </p:txBody>
      </p:sp>
    </p:spTree>
    <p:extLst>
      <p:ext uri="{BB962C8B-B14F-4D97-AF65-F5344CB8AC3E}">
        <p14:creationId xmlns:p14="http://schemas.microsoft.com/office/powerpoint/2010/main" val="1191643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smtClean="0">
                <a:solidFill>
                  <a:schemeClr val="bg2">
                    <a:lumMod val="50000"/>
                  </a:schemeClr>
                </a:solidFill>
              </a:rPr>
              <a:t>ΤΑ ΕΡΓΑ ΜΑΣ</a:t>
            </a:r>
            <a:endParaRPr lang="el-GR" dirty="0">
              <a:solidFill>
                <a:schemeClr val="bg2">
                  <a:lumMod val="50000"/>
                </a:schemeClr>
              </a:solidFill>
            </a:endParaRPr>
          </a:p>
        </p:txBody>
      </p:sp>
      <p:graphicFrame>
        <p:nvGraphicFramePr>
          <p:cNvPr id="5" name="Θέση περιεχομένου 4"/>
          <p:cNvGraphicFramePr>
            <a:graphicFrameLocks noGrp="1"/>
          </p:cNvGraphicFramePr>
          <p:nvPr>
            <p:ph sz="half" idx="2"/>
            <p:extLst>
              <p:ext uri="{D42A27DB-BD31-4B8C-83A1-F6EECF244321}">
                <p14:modId xmlns:p14="http://schemas.microsoft.com/office/powerpoint/2010/main" val="2814983739"/>
              </p:ext>
            </p:extLst>
          </p:nvPr>
        </p:nvGraphicFramePr>
        <p:xfrm>
          <a:off x="847948" y="2641598"/>
          <a:ext cx="10125076" cy="3897351"/>
        </p:xfrm>
        <a:graphic>
          <a:graphicData uri="http://schemas.openxmlformats.org/drawingml/2006/table">
            <a:tbl>
              <a:tblPr firstRow="1" bandRow="1">
                <a:tableStyleId>{5C22544A-7EE6-4342-B048-85BDC9FD1C3A}</a:tableStyleId>
              </a:tblPr>
              <a:tblGrid>
                <a:gridCol w="617682"/>
                <a:gridCol w="9507394"/>
              </a:tblGrid>
              <a:tr h="441235">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l-GR" dirty="0" smtClean="0"/>
                        <a:t>Ηλεκτρολογικές</a:t>
                      </a:r>
                      <a:r>
                        <a:rPr lang="el-GR" baseline="0" dirty="0" smtClean="0"/>
                        <a:t> Εγκαταστάσεις &amp; ΗΜ Εγκαταστάσεις</a:t>
                      </a:r>
                      <a:endParaRPr lang="el-GR" dirty="0" smtClean="0"/>
                    </a:p>
                  </a:txBody>
                  <a:tcPr/>
                </a:tc>
                <a:tc hMerge="1">
                  <a:txBody>
                    <a:bodyPr/>
                    <a:lstStyle/>
                    <a:p>
                      <a:endParaRPr lang="el-GR" dirty="0"/>
                    </a:p>
                  </a:txBody>
                  <a:tcPr/>
                </a:tc>
              </a:tr>
              <a:tr h="543989">
                <a:tc>
                  <a:txBody>
                    <a:bodyPr/>
                    <a:lstStyle/>
                    <a:p>
                      <a:pPr algn="ctr"/>
                      <a:r>
                        <a:rPr lang="el-GR" sz="2400" dirty="0" smtClean="0">
                          <a:solidFill>
                            <a:schemeClr val="bg2">
                              <a:lumMod val="50000"/>
                            </a:schemeClr>
                          </a:solidFill>
                        </a:rPr>
                        <a:t>●</a:t>
                      </a:r>
                      <a:endParaRPr lang="el-GR" sz="2400" dirty="0">
                        <a:solidFill>
                          <a:schemeClr val="bg2">
                            <a:lumMod val="50000"/>
                          </a:schemeClr>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l-GR" sz="1800" kern="1200" dirty="0" smtClean="0">
                          <a:solidFill>
                            <a:schemeClr val="dk1"/>
                          </a:solidFill>
                          <a:effectLst/>
                          <a:latin typeface="+mn-lt"/>
                          <a:ea typeface="+mn-ea"/>
                          <a:cs typeface="+mn-cs"/>
                        </a:rPr>
                        <a:t>Εγκατάσταση και θέση</a:t>
                      </a:r>
                      <a:r>
                        <a:rPr lang="el-GR" sz="1800" kern="1200" baseline="0" dirty="0" smtClean="0">
                          <a:solidFill>
                            <a:schemeClr val="dk1"/>
                          </a:solidFill>
                          <a:effectLst/>
                          <a:latin typeface="+mn-lt"/>
                          <a:ea typeface="+mn-ea"/>
                          <a:cs typeface="+mn-cs"/>
                        </a:rPr>
                        <a:t> </a:t>
                      </a:r>
                      <a:r>
                        <a:rPr lang="el-GR" sz="1800" kern="1200" dirty="0" smtClean="0">
                          <a:solidFill>
                            <a:schemeClr val="dk1"/>
                          </a:solidFill>
                          <a:effectLst/>
                          <a:latin typeface="+mn-lt"/>
                          <a:ea typeface="+mn-ea"/>
                          <a:cs typeface="+mn-cs"/>
                        </a:rPr>
                        <a:t>σε λειτουργία συστημάτων Εξοικον. Ενέργειας και Βελτίωσης Ποιότητας Ισχύος της </a:t>
                      </a:r>
                      <a:r>
                        <a:rPr lang="en-US" sz="1800" kern="1200" dirty="0" smtClean="0">
                          <a:solidFill>
                            <a:schemeClr val="dk1"/>
                          </a:solidFill>
                          <a:effectLst/>
                          <a:latin typeface="+mn-lt"/>
                          <a:ea typeface="+mn-ea"/>
                          <a:cs typeface="+mn-cs"/>
                        </a:rPr>
                        <a:t>SEM SYSTEMS LTD</a:t>
                      </a:r>
                      <a:r>
                        <a:rPr lang="el-GR" sz="1800" kern="1200" dirty="0" smtClean="0">
                          <a:solidFill>
                            <a:schemeClr val="dk1"/>
                          </a:solidFill>
                          <a:effectLst/>
                          <a:latin typeface="+mn-lt"/>
                          <a:ea typeface="+mn-ea"/>
                          <a:cs typeface="+mn-cs"/>
                        </a:rPr>
                        <a:t> σε εργοστάσιο στη ΒΙ.ΠΕ. Κομοτηνής.</a:t>
                      </a:r>
                    </a:p>
                  </a:txBody>
                  <a:tcPr/>
                </a:tc>
              </a:tr>
              <a:tr h="54398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l-GR" sz="2400" dirty="0" smtClean="0">
                          <a:solidFill>
                            <a:schemeClr val="bg2">
                              <a:lumMod val="50000"/>
                            </a:schemeClr>
                          </a:solidFill>
                        </a:rPr>
                        <a: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l-GR" sz="1800" kern="1200" dirty="0" smtClean="0">
                          <a:solidFill>
                            <a:schemeClr val="dk1"/>
                          </a:solidFill>
                          <a:effectLst/>
                          <a:latin typeface="+mn-lt"/>
                          <a:ea typeface="+mn-ea"/>
                          <a:cs typeface="+mn-cs"/>
                        </a:rPr>
                        <a:t>Η/Μ εγκαταστάσεις στο νέο εργοστάσιο της </a:t>
                      </a:r>
                      <a:r>
                        <a:rPr lang="en-US" sz="1800" kern="1200" dirty="0" smtClean="0">
                          <a:solidFill>
                            <a:schemeClr val="dk1"/>
                          </a:solidFill>
                          <a:effectLst/>
                          <a:latin typeface="+mn-lt"/>
                          <a:ea typeface="+mn-ea"/>
                          <a:cs typeface="+mn-cs"/>
                        </a:rPr>
                        <a:t>ALFA BETA ROTO</a:t>
                      </a:r>
                      <a:r>
                        <a:rPr lang="el-GR" sz="1800" kern="1200" dirty="0" smtClean="0">
                          <a:solidFill>
                            <a:schemeClr val="dk1"/>
                          </a:solidFill>
                          <a:effectLst/>
                          <a:latin typeface="+mn-lt"/>
                          <a:ea typeface="+mn-ea"/>
                          <a:cs typeface="+mn-cs"/>
                        </a:rPr>
                        <a:t>.</a:t>
                      </a:r>
                    </a:p>
                  </a:txBody>
                  <a:tcPr/>
                </a:tc>
              </a:tr>
              <a:tr h="54398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l-GR" sz="2400" dirty="0" smtClean="0">
                          <a:solidFill>
                            <a:schemeClr val="bg2">
                              <a:lumMod val="50000"/>
                            </a:schemeClr>
                          </a:solidFill>
                        </a:rPr>
                        <a: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l-GR" sz="1800" kern="1200" dirty="0" smtClean="0">
                          <a:solidFill>
                            <a:schemeClr val="dk1"/>
                          </a:solidFill>
                          <a:effectLst/>
                          <a:latin typeface="+mn-lt"/>
                          <a:ea typeface="+mn-ea"/>
                          <a:cs typeface="+mn-cs"/>
                        </a:rPr>
                        <a:t>Η/Μ εγκατάσταση σε Μονάδα της Εταιρείας ΕΒΡΟΦΑΡΜΑ στις Σάπες Ν. Ροδόπης.</a:t>
                      </a:r>
                    </a:p>
                  </a:txBody>
                  <a:tcPr/>
                </a:tc>
              </a:tr>
              <a:tr h="543989">
                <a:tc>
                  <a:txBody>
                    <a:bodyPr/>
                    <a:lstStyle/>
                    <a:p>
                      <a:pPr algn="ctr"/>
                      <a:r>
                        <a:rPr lang="el-GR" sz="2400" dirty="0" smtClean="0">
                          <a:solidFill>
                            <a:schemeClr val="bg2">
                              <a:lumMod val="50000"/>
                            </a:schemeClr>
                          </a:solidFill>
                        </a:rPr>
                        <a:t>●</a:t>
                      </a:r>
                      <a:endParaRPr lang="el-GR" sz="2400" dirty="0">
                        <a:solidFill>
                          <a:schemeClr val="bg2">
                            <a:lumMod val="50000"/>
                          </a:schemeClr>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l-GR" sz="1800" kern="1200" dirty="0" smtClean="0">
                          <a:solidFill>
                            <a:schemeClr val="dk1"/>
                          </a:solidFill>
                          <a:effectLst/>
                          <a:latin typeface="+mn-lt"/>
                          <a:ea typeface="+mn-ea"/>
                          <a:cs typeface="+mn-cs"/>
                        </a:rPr>
                        <a:t>Η/Μ εγκαταστάσεις  στο εργοστάσιο της </a:t>
                      </a:r>
                      <a:r>
                        <a:rPr lang="en-US" sz="1800" kern="1200" dirty="0" smtClean="0">
                          <a:solidFill>
                            <a:schemeClr val="dk1"/>
                          </a:solidFill>
                          <a:effectLst/>
                          <a:latin typeface="+mn-lt"/>
                          <a:ea typeface="+mn-ea"/>
                          <a:cs typeface="+mn-cs"/>
                        </a:rPr>
                        <a:t>SUNLIGHT</a:t>
                      </a:r>
                      <a:r>
                        <a:rPr lang="el-GR" sz="1800" kern="1200" dirty="0" smtClean="0">
                          <a:solidFill>
                            <a:schemeClr val="dk1"/>
                          </a:solidFill>
                          <a:effectLst/>
                          <a:latin typeface="+mn-lt"/>
                          <a:ea typeface="+mn-ea"/>
                          <a:cs typeface="+mn-cs"/>
                        </a:rPr>
                        <a:t> στο ΟΛΒΙΟ Ξάνθης.</a:t>
                      </a:r>
                    </a:p>
                  </a:txBody>
                  <a:tcPr/>
                </a:tc>
              </a:tr>
              <a:tr h="54398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l-GR" sz="2400" dirty="0" smtClean="0">
                          <a:solidFill>
                            <a:schemeClr val="bg2">
                              <a:lumMod val="50000"/>
                            </a:schemeClr>
                          </a:solidFill>
                        </a:rPr>
                        <a: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l-GR" sz="1800" kern="1200" dirty="0" smtClean="0">
                          <a:solidFill>
                            <a:schemeClr val="dk1"/>
                          </a:solidFill>
                          <a:effectLst/>
                          <a:latin typeface="+mn-lt"/>
                          <a:ea typeface="+mn-ea"/>
                          <a:cs typeface="+mn-cs"/>
                        </a:rPr>
                        <a:t>Ηλεκτρολογικές εργασίες στο έργο Κατασκευή Νέου Κτιρίου Αποθήκης της Φαρμακευτικής εταιρείας </a:t>
                      </a:r>
                      <a:r>
                        <a:rPr lang="en-US" sz="1800" kern="1200" dirty="0" smtClean="0">
                          <a:solidFill>
                            <a:schemeClr val="dk1"/>
                          </a:solidFill>
                          <a:effectLst/>
                          <a:latin typeface="+mn-lt"/>
                          <a:ea typeface="+mn-ea"/>
                          <a:cs typeface="+mn-cs"/>
                        </a:rPr>
                        <a:t>PHARMATHEN A</a:t>
                      </a:r>
                      <a:r>
                        <a:rPr lang="el-GR" sz="1800" kern="1200" dirty="0" smtClean="0">
                          <a:solidFill>
                            <a:schemeClr val="dk1"/>
                          </a:solidFill>
                          <a:effectLst/>
                          <a:latin typeface="+mn-lt"/>
                          <a:ea typeface="+mn-ea"/>
                          <a:cs typeface="+mn-cs"/>
                        </a:rPr>
                        <a:t>.</a:t>
                      </a:r>
                      <a:r>
                        <a:rPr lang="en-US" sz="1800" kern="1200" dirty="0" smtClean="0">
                          <a:solidFill>
                            <a:schemeClr val="dk1"/>
                          </a:solidFill>
                          <a:effectLst/>
                          <a:latin typeface="+mn-lt"/>
                          <a:ea typeface="+mn-ea"/>
                          <a:cs typeface="+mn-cs"/>
                        </a:rPr>
                        <a:t>E</a:t>
                      </a:r>
                      <a:r>
                        <a:rPr lang="el-GR" sz="1800" kern="1200" dirty="0" smtClean="0">
                          <a:solidFill>
                            <a:schemeClr val="dk1"/>
                          </a:solidFill>
                          <a:effectLst/>
                          <a:latin typeface="+mn-lt"/>
                          <a:ea typeface="+mn-ea"/>
                          <a:cs typeface="+mn-cs"/>
                        </a:rPr>
                        <a:t>.</a:t>
                      </a:r>
                    </a:p>
                  </a:txBody>
                  <a:tcPr/>
                </a:tc>
              </a:tr>
              <a:tr h="543989">
                <a:tc>
                  <a:txBody>
                    <a:bodyPr/>
                    <a:lstStyle/>
                    <a:p>
                      <a:pPr algn="ctr"/>
                      <a:r>
                        <a:rPr lang="el-GR" sz="2400" dirty="0" smtClean="0">
                          <a:solidFill>
                            <a:schemeClr val="bg2">
                              <a:lumMod val="50000"/>
                            </a:schemeClr>
                          </a:solidFill>
                        </a:rPr>
                        <a:t>●</a:t>
                      </a:r>
                      <a:endParaRPr lang="el-GR" sz="2400" dirty="0">
                        <a:solidFill>
                          <a:schemeClr val="bg2">
                            <a:lumMod val="50000"/>
                          </a:schemeClr>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l-GR" sz="1800" kern="1200" dirty="0" smtClean="0">
                          <a:solidFill>
                            <a:schemeClr val="dk1"/>
                          </a:solidFill>
                          <a:effectLst/>
                          <a:latin typeface="+mn-lt"/>
                          <a:ea typeface="+mn-ea"/>
                          <a:cs typeface="+mn-cs"/>
                        </a:rPr>
                        <a:t>Προμήθεια</a:t>
                      </a:r>
                      <a:r>
                        <a:rPr lang="el-GR" sz="1800" kern="1200" baseline="0" dirty="0" smtClean="0">
                          <a:solidFill>
                            <a:schemeClr val="dk1"/>
                          </a:solidFill>
                          <a:effectLst/>
                          <a:latin typeface="+mn-lt"/>
                          <a:ea typeface="+mn-ea"/>
                          <a:cs typeface="+mn-cs"/>
                        </a:rPr>
                        <a:t> – τοποθέτηση 2 Ηλεκτροπαραγωγών Ζευγών στη </a:t>
                      </a:r>
                      <a:r>
                        <a:rPr lang="en-US" sz="1800" kern="1200" baseline="0" dirty="0" smtClean="0">
                          <a:solidFill>
                            <a:schemeClr val="dk1"/>
                          </a:solidFill>
                          <a:effectLst/>
                          <a:latin typeface="+mn-lt"/>
                          <a:ea typeface="+mn-ea"/>
                          <a:cs typeface="+mn-cs"/>
                        </a:rPr>
                        <a:t>PHARMATHEN </a:t>
                      </a:r>
                      <a:r>
                        <a:rPr lang="el-GR" sz="1800" kern="1200" baseline="0" dirty="0" smtClean="0">
                          <a:solidFill>
                            <a:schemeClr val="dk1"/>
                          </a:solidFill>
                          <a:effectLst/>
                          <a:latin typeface="+mn-lt"/>
                          <a:ea typeface="+mn-ea"/>
                          <a:cs typeface="+mn-cs"/>
                        </a:rPr>
                        <a:t>Α.Ε.</a:t>
                      </a:r>
                      <a:endParaRPr lang="el-GR" sz="1800" kern="1200" dirty="0" smtClean="0">
                        <a:solidFill>
                          <a:schemeClr val="dk1"/>
                        </a:solidFill>
                        <a:effectLst/>
                        <a:latin typeface="+mn-lt"/>
                        <a:ea typeface="+mn-ea"/>
                        <a:cs typeface="+mn-cs"/>
                      </a:endParaRPr>
                    </a:p>
                  </a:txBody>
                  <a:tcPr/>
                </a:tc>
              </a:tr>
            </a:tbl>
          </a:graphicData>
        </a:graphic>
      </p:graphicFrame>
      <p:sp>
        <p:nvSpPr>
          <p:cNvPr id="4" name="Θέση αριθμού διαφάνειας 3"/>
          <p:cNvSpPr>
            <a:spLocks noGrp="1"/>
          </p:cNvSpPr>
          <p:nvPr>
            <p:ph type="sldNum" sz="quarter" idx="11"/>
          </p:nvPr>
        </p:nvSpPr>
        <p:spPr/>
        <p:txBody>
          <a:bodyPr/>
          <a:lstStyle/>
          <a:p>
            <a:fld id="{09A01C0A-2BB6-49E7-91A3-DCB9F9F59583}" type="slidenum">
              <a:rPr lang="en-US" smtClean="0">
                <a:solidFill>
                  <a:prstClr val="white"/>
                </a:solidFill>
              </a:rPr>
              <a:pPr/>
              <a:t>14</a:t>
            </a:fld>
            <a:endParaRPr lang="en-US" dirty="0">
              <a:solidFill>
                <a:prstClr val="white"/>
              </a:solidFill>
            </a:endParaRPr>
          </a:p>
        </p:txBody>
      </p:sp>
    </p:spTree>
    <p:extLst>
      <p:ext uri="{BB962C8B-B14F-4D97-AF65-F5344CB8AC3E}">
        <p14:creationId xmlns:p14="http://schemas.microsoft.com/office/powerpoint/2010/main" val="1609871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smtClean="0">
                <a:solidFill>
                  <a:schemeClr val="bg2">
                    <a:lumMod val="50000"/>
                  </a:schemeClr>
                </a:solidFill>
              </a:rPr>
              <a:t>ΤΑ ΕΡΓΑ ΜΑΣ</a:t>
            </a:r>
            <a:endParaRPr lang="el-GR" dirty="0">
              <a:solidFill>
                <a:schemeClr val="bg2">
                  <a:lumMod val="50000"/>
                </a:schemeClr>
              </a:solidFill>
            </a:endParaRPr>
          </a:p>
        </p:txBody>
      </p:sp>
      <p:graphicFrame>
        <p:nvGraphicFramePr>
          <p:cNvPr id="5" name="Θέση περιεχομένου 4"/>
          <p:cNvGraphicFramePr>
            <a:graphicFrameLocks noGrp="1"/>
          </p:cNvGraphicFramePr>
          <p:nvPr>
            <p:ph sz="half" idx="2"/>
            <p:extLst>
              <p:ext uri="{D42A27DB-BD31-4B8C-83A1-F6EECF244321}">
                <p14:modId xmlns:p14="http://schemas.microsoft.com/office/powerpoint/2010/main" val="1271543561"/>
              </p:ext>
            </p:extLst>
          </p:nvPr>
        </p:nvGraphicFramePr>
        <p:xfrm>
          <a:off x="847948" y="2641598"/>
          <a:ext cx="10125076" cy="3453478"/>
        </p:xfrm>
        <a:graphic>
          <a:graphicData uri="http://schemas.openxmlformats.org/drawingml/2006/table">
            <a:tbl>
              <a:tblPr firstRow="1" bandRow="1">
                <a:tableStyleId>{5C22544A-7EE6-4342-B048-85BDC9FD1C3A}</a:tableStyleId>
              </a:tblPr>
              <a:tblGrid>
                <a:gridCol w="617682"/>
                <a:gridCol w="9507394"/>
              </a:tblGrid>
              <a:tr h="441235">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l-GR" dirty="0" smtClean="0"/>
                        <a:t>Ηλεκτρολογικές</a:t>
                      </a:r>
                      <a:r>
                        <a:rPr lang="el-GR" baseline="0" dirty="0" smtClean="0"/>
                        <a:t> Εγκαταστάσεις &amp; ΗΜ Εγκαταστάσεις</a:t>
                      </a:r>
                      <a:endParaRPr lang="el-GR" dirty="0" smtClean="0"/>
                    </a:p>
                  </a:txBody>
                  <a:tcPr/>
                </a:tc>
                <a:tc hMerge="1">
                  <a:txBody>
                    <a:bodyPr/>
                    <a:lstStyle/>
                    <a:p>
                      <a:endParaRPr lang="el-GR" dirty="0"/>
                    </a:p>
                  </a:txBody>
                  <a:tcPr/>
                </a:tc>
              </a:tr>
              <a:tr h="547058">
                <a:tc>
                  <a:txBody>
                    <a:bodyPr/>
                    <a:lstStyle/>
                    <a:p>
                      <a:pPr algn="ctr"/>
                      <a:r>
                        <a:rPr lang="el-GR" sz="2400" dirty="0" smtClean="0">
                          <a:solidFill>
                            <a:schemeClr val="bg2">
                              <a:lumMod val="50000"/>
                            </a:schemeClr>
                          </a:solidFill>
                        </a:rPr>
                        <a:t>●</a:t>
                      </a:r>
                      <a:endParaRPr lang="el-GR" sz="2400" dirty="0">
                        <a:solidFill>
                          <a:schemeClr val="bg2">
                            <a:lumMod val="50000"/>
                          </a:schemeClr>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l-GR" sz="1800" kern="1200" dirty="0" smtClean="0">
                          <a:solidFill>
                            <a:schemeClr val="dk1"/>
                          </a:solidFill>
                          <a:effectLst/>
                          <a:latin typeface="+mn-lt"/>
                          <a:ea typeface="+mn-ea"/>
                          <a:cs typeface="+mn-cs"/>
                        </a:rPr>
                        <a:t>Νέα</a:t>
                      </a:r>
                      <a:r>
                        <a:rPr lang="el-GR" sz="1800" kern="1200" baseline="0" dirty="0" smtClean="0">
                          <a:solidFill>
                            <a:schemeClr val="dk1"/>
                          </a:solidFill>
                          <a:effectLst/>
                          <a:latin typeface="+mn-lt"/>
                          <a:ea typeface="+mn-ea"/>
                          <a:cs typeface="+mn-cs"/>
                        </a:rPr>
                        <a:t> πτέρυγα δωματίων &amp; </a:t>
                      </a:r>
                      <a:r>
                        <a:rPr lang="el-GR" sz="1800" kern="1200" dirty="0" smtClean="0">
                          <a:solidFill>
                            <a:schemeClr val="dk1"/>
                          </a:solidFill>
                          <a:effectLst/>
                          <a:latin typeface="+mn-lt"/>
                          <a:ea typeface="+mn-ea"/>
                          <a:cs typeface="+mn-cs"/>
                        </a:rPr>
                        <a:t>Η/Μ εγκαταστάσεις πισίνας στο ξενοδοχείο Αχίλλειο.</a:t>
                      </a:r>
                    </a:p>
                  </a:txBody>
                  <a:tcPr/>
                </a:tc>
              </a:tr>
              <a:tr h="54494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l-GR" sz="2400" dirty="0" smtClean="0">
                          <a:solidFill>
                            <a:schemeClr val="bg2">
                              <a:lumMod val="50000"/>
                            </a:schemeClr>
                          </a:solidFill>
                        </a:rPr>
                        <a: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l-GR" sz="1800" kern="1200" dirty="0" smtClean="0">
                          <a:solidFill>
                            <a:schemeClr val="dk1"/>
                          </a:solidFill>
                          <a:effectLst/>
                          <a:latin typeface="+mn-lt"/>
                          <a:ea typeface="+mn-ea"/>
                          <a:cs typeface="+mn-cs"/>
                        </a:rPr>
                        <a:t> </a:t>
                      </a:r>
                      <a:r>
                        <a:rPr lang="en-US" sz="1800" kern="1200" dirty="0" smtClean="0">
                          <a:solidFill>
                            <a:schemeClr val="dk1"/>
                          </a:solidFill>
                          <a:effectLst/>
                          <a:latin typeface="+mn-lt"/>
                          <a:ea typeface="+mn-ea"/>
                          <a:cs typeface="+mn-cs"/>
                        </a:rPr>
                        <a:t>SUPER MARKET</a:t>
                      </a:r>
                      <a:r>
                        <a:rPr lang="el-GR" sz="1800" kern="1200" dirty="0" smtClean="0">
                          <a:solidFill>
                            <a:schemeClr val="dk1"/>
                          </a:solidFill>
                          <a:effectLst/>
                          <a:latin typeface="+mn-lt"/>
                          <a:ea typeface="+mn-ea"/>
                          <a:cs typeface="+mn-cs"/>
                        </a:rPr>
                        <a:t> ΣΚΛΑΒΕΝΙΤΗΣ σε Κομοτηνή, Αλεξανδρούπολη, Διδυμότειχο και Πάτρα.</a:t>
                      </a:r>
                    </a:p>
                  </a:txBody>
                  <a:tcPr/>
                </a:tc>
              </a:tr>
              <a:tr h="54398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l-GR" sz="2400" dirty="0" smtClean="0">
                          <a:solidFill>
                            <a:schemeClr val="bg2">
                              <a:lumMod val="50000"/>
                            </a:schemeClr>
                          </a:solidFill>
                        </a:rPr>
                        <a: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SUPER MARKET</a:t>
                      </a:r>
                      <a:r>
                        <a:rPr lang="el-GR" sz="1800" kern="1200" dirty="0" smtClean="0">
                          <a:solidFill>
                            <a:schemeClr val="dk1"/>
                          </a:solidFill>
                          <a:effectLst/>
                          <a:latin typeface="+mn-lt"/>
                          <a:ea typeface="+mn-ea"/>
                          <a:cs typeface="+mn-cs"/>
                        </a:rPr>
                        <a:t>  ΜΑΣΟΥΤΗΣ Α.Ε. σε Κομοτηνή, Ξάνθη, Καβάλα, Χρυσούπολη, Αλεξανδρούπολη, Διδυμότειχο και Ορεστιάδα.</a:t>
                      </a:r>
                    </a:p>
                  </a:txBody>
                  <a:tcPr/>
                </a:tc>
              </a:tr>
              <a:tr h="543989">
                <a:tc>
                  <a:txBody>
                    <a:bodyPr/>
                    <a:lstStyle/>
                    <a:p>
                      <a:pPr algn="ctr"/>
                      <a:r>
                        <a:rPr lang="el-GR" sz="2400" dirty="0" smtClean="0">
                          <a:solidFill>
                            <a:schemeClr val="bg2">
                              <a:lumMod val="50000"/>
                            </a:schemeClr>
                          </a:solidFill>
                        </a:rPr>
                        <a:t>●</a:t>
                      </a:r>
                      <a:endParaRPr lang="el-GR" sz="2400" dirty="0">
                        <a:solidFill>
                          <a:schemeClr val="bg2">
                            <a:lumMod val="50000"/>
                          </a:schemeClr>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l-GR" sz="1800" kern="1200" dirty="0" smtClean="0">
                          <a:solidFill>
                            <a:schemeClr val="dk1"/>
                          </a:solidFill>
                          <a:effectLst/>
                          <a:latin typeface="+mn-lt"/>
                          <a:ea typeface="+mn-ea"/>
                          <a:cs typeface="+mn-cs"/>
                        </a:rPr>
                        <a:t>Ηλεκτρολογικές εργασίες στο έργο Επέκταση του καταστήματος ΝΙΚΕ στο </a:t>
                      </a:r>
                      <a:r>
                        <a:rPr lang="en-US" sz="1800" kern="1200" dirty="0" smtClean="0">
                          <a:solidFill>
                            <a:schemeClr val="dk1"/>
                          </a:solidFill>
                          <a:effectLst/>
                          <a:latin typeface="+mn-lt"/>
                          <a:ea typeface="+mn-ea"/>
                          <a:cs typeface="+mn-cs"/>
                        </a:rPr>
                        <a:t>Fashion Arena Prague</a:t>
                      </a:r>
                      <a:r>
                        <a:rPr lang="el-GR" sz="1800" kern="1200" dirty="0" smtClean="0">
                          <a:solidFill>
                            <a:schemeClr val="dk1"/>
                          </a:solidFill>
                          <a:effectLst/>
                          <a:latin typeface="+mn-lt"/>
                          <a:ea typeface="+mn-ea"/>
                          <a:cs typeface="+mn-cs"/>
                        </a:rPr>
                        <a:t> – </a:t>
                      </a:r>
                      <a:r>
                        <a:rPr lang="en-US" sz="1800" kern="1200" dirty="0" smtClean="0">
                          <a:solidFill>
                            <a:schemeClr val="dk1"/>
                          </a:solidFill>
                          <a:effectLst/>
                          <a:latin typeface="+mn-lt"/>
                          <a:ea typeface="+mn-ea"/>
                          <a:cs typeface="+mn-cs"/>
                        </a:rPr>
                        <a:t>OUTLET</a:t>
                      </a:r>
                      <a:r>
                        <a:rPr lang="el-GR" sz="1800" kern="1200" dirty="0" smtClean="0">
                          <a:solidFill>
                            <a:schemeClr val="dk1"/>
                          </a:solidFill>
                          <a:effectLst/>
                          <a:latin typeface="+mn-lt"/>
                          <a:ea typeface="+mn-ea"/>
                          <a:cs typeface="+mn-cs"/>
                        </a:rPr>
                        <a:t> – </a:t>
                      </a:r>
                      <a:r>
                        <a:rPr lang="en-US" sz="1800" kern="1200" dirty="0" smtClean="0">
                          <a:solidFill>
                            <a:schemeClr val="dk1"/>
                          </a:solidFill>
                          <a:effectLst/>
                          <a:latin typeface="+mn-lt"/>
                          <a:ea typeface="+mn-ea"/>
                          <a:cs typeface="+mn-cs"/>
                        </a:rPr>
                        <a:t>ZAMENHOFOVA</a:t>
                      </a:r>
                      <a:r>
                        <a:rPr lang="el-GR" sz="1800" kern="1200" dirty="0" smtClean="0">
                          <a:solidFill>
                            <a:schemeClr val="dk1"/>
                          </a:solidFill>
                          <a:effectLst/>
                          <a:latin typeface="+mn-lt"/>
                          <a:ea typeface="+mn-ea"/>
                          <a:cs typeface="+mn-cs"/>
                        </a:rPr>
                        <a:t> 440 στην Τσεχία.</a:t>
                      </a:r>
                    </a:p>
                  </a:txBody>
                  <a:tcPr/>
                </a:tc>
              </a:tr>
              <a:tr h="54398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l-GR" sz="2400" dirty="0" smtClean="0">
                          <a:solidFill>
                            <a:schemeClr val="bg2">
                              <a:lumMod val="50000"/>
                            </a:schemeClr>
                          </a:solidFill>
                        </a:rPr>
                        <a: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l-GR" sz="1800" kern="1200" dirty="0" smtClean="0">
                          <a:solidFill>
                            <a:schemeClr val="dk1"/>
                          </a:solidFill>
                          <a:effectLst/>
                          <a:latin typeface="+mn-lt"/>
                          <a:ea typeface="+mn-ea"/>
                          <a:cs typeface="+mn-cs"/>
                        </a:rPr>
                        <a:t>Ηλεκτρολογικές εργασίες στο έργο Επέκταση του καταστήματος ΝΙΚΕ στο </a:t>
                      </a:r>
                      <a:r>
                        <a:rPr lang="en-US" sz="1800" kern="1200" dirty="0" smtClean="0">
                          <a:solidFill>
                            <a:schemeClr val="dk1"/>
                          </a:solidFill>
                          <a:effectLst/>
                          <a:latin typeface="+mn-lt"/>
                          <a:ea typeface="+mn-ea"/>
                          <a:cs typeface="+mn-cs"/>
                        </a:rPr>
                        <a:t>Budapest Premium Outlet</a:t>
                      </a:r>
                      <a:r>
                        <a:rPr lang="el-GR" sz="1800" kern="1200" dirty="0" smtClean="0">
                          <a:solidFill>
                            <a:schemeClr val="dk1"/>
                          </a:solidFill>
                          <a:effectLst/>
                          <a:latin typeface="+mn-lt"/>
                          <a:ea typeface="+mn-ea"/>
                          <a:cs typeface="+mn-cs"/>
                        </a:rPr>
                        <a:t> στην Ουγγαρία.</a:t>
                      </a:r>
                    </a:p>
                  </a:txBody>
                  <a:tcPr/>
                </a:tc>
              </a:tr>
            </a:tbl>
          </a:graphicData>
        </a:graphic>
      </p:graphicFrame>
      <p:sp>
        <p:nvSpPr>
          <p:cNvPr id="4" name="Θέση αριθμού διαφάνειας 3"/>
          <p:cNvSpPr>
            <a:spLocks noGrp="1"/>
          </p:cNvSpPr>
          <p:nvPr>
            <p:ph type="sldNum" sz="quarter" idx="11"/>
          </p:nvPr>
        </p:nvSpPr>
        <p:spPr/>
        <p:txBody>
          <a:bodyPr/>
          <a:lstStyle/>
          <a:p>
            <a:fld id="{09A01C0A-2BB6-49E7-91A3-DCB9F9F59583}" type="slidenum">
              <a:rPr lang="en-US" smtClean="0">
                <a:solidFill>
                  <a:prstClr val="white"/>
                </a:solidFill>
              </a:rPr>
              <a:pPr/>
              <a:t>15</a:t>
            </a:fld>
            <a:endParaRPr lang="en-US" dirty="0">
              <a:solidFill>
                <a:prstClr val="white"/>
              </a:solidFill>
            </a:endParaRPr>
          </a:p>
        </p:txBody>
      </p:sp>
    </p:spTree>
    <p:extLst>
      <p:ext uri="{BB962C8B-B14F-4D97-AF65-F5344CB8AC3E}">
        <p14:creationId xmlns:p14="http://schemas.microsoft.com/office/powerpoint/2010/main" val="37381150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smtClean="0">
                <a:solidFill>
                  <a:schemeClr val="bg2">
                    <a:lumMod val="50000"/>
                  </a:schemeClr>
                </a:solidFill>
              </a:rPr>
              <a:t>ΤΑ ΕΡΓΑ ΜΑΣ</a:t>
            </a:r>
            <a:endParaRPr lang="el-GR" dirty="0">
              <a:solidFill>
                <a:schemeClr val="bg2">
                  <a:lumMod val="50000"/>
                </a:schemeClr>
              </a:solidFill>
            </a:endParaRPr>
          </a:p>
        </p:txBody>
      </p:sp>
      <p:graphicFrame>
        <p:nvGraphicFramePr>
          <p:cNvPr id="5" name="Θέση περιεχομένου 4"/>
          <p:cNvGraphicFramePr>
            <a:graphicFrameLocks noGrp="1"/>
          </p:cNvGraphicFramePr>
          <p:nvPr>
            <p:ph sz="half" idx="2"/>
            <p:extLst>
              <p:ext uri="{D42A27DB-BD31-4B8C-83A1-F6EECF244321}">
                <p14:modId xmlns:p14="http://schemas.microsoft.com/office/powerpoint/2010/main" val="3729878691"/>
              </p:ext>
            </p:extLst>
          </p:nvPr>
        </p:nvGraphicFramePr>
        <p:xfrm>
          <a:off x="847948" y="2641598"/>
          <a:ext cx="10125076" cy="2586184"/>
        </p:xfrm>
        <a:graphic>
          <a:graphicData uri="http://schemas.openxmlformats.org/drawingml/2006/table">
            <a:tbl>
              <a:tblPr firstRow="1" bandRow="1">
                <a:tableStyleId>{5C22544A-7EE6-4342-B048-85BDC9FD1C3A}</a:tableStyleId>
              </a:tblPr>
              <a:tblGrid>
                <a:gridCol w="617682"/>
                <a:gridCol w="9507394"/>
              </a:tblGrid>
              <a:tr h="441235">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l-GR" dirty="0" smtClean="0"/>
                        <a:t>Ηλεκτρολογικές</a:t>
                      </a:r>
                      <a:r>
                        <a:rPr lang="el-GR" baseline="0" dirty="0" smtClean="0"/>
                        <a:t> Εγκαταστάσεις  &amp; Ανανεώσιμες Πηγές Ενέργειας</a:t>
                      </a:r>
                      <a:endParaRPr lang="el-GR" dirty="0" smtClean="0"/>
                    </a:p>
                  </a:txBody>
                  <a:tcPr/>
                </a:tc>
                <a:tc hMerge="1">
                  <a:txBody>
                    <a:bodyPr/>
                    <a:lstStyle/>
                    <a:p>
                      <a:endParaRPr lang="el-GR" dirty="0"/>
                    </a:p>
                  </a:txBody>
                  <a:tcPr/>
                </a:tc>
              </a:tr>
              <a:tr h="704076">
                <a:tc>
                  <a:txBody>
                    <a:bodyPr/>
                    <a:lstStyle/>
                    <a:p>
                      <a:pPr algn="ctr"/>
                      <a:r>
                        <a:rPr lang="el-GR" sz="2400" dirty="0" smtClean="0">
                          <a:solidFill>
                            <a:schemeClr val="bg2">
                              <a:lumMod val="50000"/>
                            </a:schemeClr>
                          </a:solidFill>
                        </a:rPr>
                        <a:t>●</a:t>
                      </a:r>
                      <a:endParaRPr lang="el-GR" sz="2400" dirty="0">
                        <a:solidFill>
                          <a:schemeClr val="bg2">
                            <a:lumMod val="50000"/>
                          </a:schemeClr>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l-GR" sz="1800" kern="1200" dirty="0" smtClean="0">
                          <a:solidFill>
                            <a:schemeClr val="dk1"/>
                          </a:solidFill>
                          <a:effectLst/>
                          <a:latin typeface="+mn-lt"/>
                          <a:ea typeface="+mn-ea"/>
                          <a:cs typeface="+mn-cs"/>
                        </a:rPr>
                        <a:t>Έργα οδοφωτισμού σε διάφορα σημεία του Ν. Ροδόπης.</a:t>
                      </a:r>
                    </a:p>
                  </a:txBody>
                  <a:tcPr/>
                </a:tc>
              </a:tr>
              <a:tr h="683491">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l-GR" sz="2400" dirty="0" smtClean="0">
                          <a:solidFill>
                            <a:schemeClr val="bg2">
                              <a:lumMod val="50000"/>
                            </a:schemeClr>
                          </a:solidFill>
                        </a:rPr>
                        <a:t>●</a:t>
                      </a:r>
                    </a:p>
                  </a:txBody>
                  <a:tcPr/>
                </a:tc>
                <a:tc>
                  <a:txBody>
                    <a:bodyPr/>
                    <a:lstStyle/>
                    <a:p>
                      <a:r>
                        <a:rPr lang="el-GR" dirty="0" smtClean="0"/>
                        <a:t>Μικρός Υδροηλεκτρικός Σταθμός 1,25</a:t>
                      </a:r>
                      <a:r>
                        <a:rPr lang="en-US" dirty="0" smtClean="0"/>
                        <a:t> MW </a:t>
                      </a:r>
                      <a:r>
                        <a:rPr lang="el-GR" dirty="0" smtClean="0"/>
                        <a:t>σε</a:t>
                      </a:r>
                      <a:r>
                        <a:rPr lang="el-GR" baseline="0" dirty="0" smtClean="0"/>
                        <a:t> περιοχή του Δήμου Κομοτηνής.</a:t>
                      </a:r>
                      <a:endParaRPr lang="el-GR" dirty="0"/>
                    </a:p>
                  </a:txBody>
                  <a:tcPr/>
                </a:tc>
              </a:tr>
              <a:tr h="757382">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l-GR" sz="2400" dirty="0" smtClean="0">
                          <a:solidFill>
                            <a:schemeClr val="bg2">
                              <a:lumMod val="50000"/>
                            </a:schemeClr>
                          </a:solidFill>
                        </a:rPr>
                        <a:t>●</a:t>
                      </a:r>
                    </a:p>
                  </a:txBody>
                  <a:tcPr/>
                </a:tc>
                <a:tc>
                  <a:txBody>
                    <a:bodyPr/>
                    <a:lstStyle/>
                    <a:p>
                      <a:r>
                        <a:rPr lang="el-GR" dirty="0" smtClean="0"/>
                        <a:t>Κατασκευή</a:t>
                      </a:r>
                      <a:r>
                        <a:rPr lang="el-GR" baseline="0" dirty="0" smtClean="0"/>
                        <a:t> 6 φωτοβολταϊκών πάρκων </a:t>
                      </a:r>
                      <a:r>
                        <a:rPr lang="en-US" baseline="0" dirty="0" smtClean="0"/>
                        <a:t>6MW </a:t>
                      </a:r>
                      <a:r>
                        <a:rPr lang="el-GR" baseline="0" dirty="0" smtClean="0"/>
                        <a:t>στο Μαγικό Ξάνθης.</a:t>
                      </a:r>
                      <a:endParaRPr lang="el-GR" dirty="0"/>
                    </a:p>
                  </a:txBody>
                  <a:tcPr/>
                </a:tc>
              </a:tr>
            </a:tbl>
          </a:graphicData>
        </a:graphic>
      </p:graphicFrame>
      <p:sp>
        <p:nvSpPr>
          <p:cNvPr id="4" name="Θέση αριθμού διαφάνειας 3"/>
          <p:cNvSpPr>
            <a:spLocks noGrp="1"/>
          </p:cNvSpPr>
          <p:nvPr>
            <p:ph type="sldNum" sz="quarter" idx="11"/>
          </p:nvPr>
        </p:nvSpPr>
        <p:spPr/>
        <p:txBody>
          <a:bodyPr/>
          <a:lstStyle/>
          <a:p>
            <a:fld id="{09A01C0A-2BB6-49E7-91A3-DCB9F9F59583}" type="slidenum">
              <a:rPr lang="en-US" smtClean="0">
                <a:solidFill>
                  <a:prstClr val="white"/>
                </a:solidFill>
              </a:rPr>
              <a:pPr/>
              <a:t>16</a:t>
            </a:fld>
            <a:endParaRPr lang="en-US" dirty="0">
              <a:solidFill>
                <a:prstClr val="white"/>
              </a:solidFill>
            </a:endParaRPr>
          </a:p>
        </p:txBody>
      </p:sp>
    </p:spTree>
    <p:extLst>
      <p:ext uri="{BB962C8B-B14F-4D97-AF65-F5344CB8AC3E}">
        <p14:creationId xmlns:p14="http://schemas.microsoft.com/office/powerpoint/2010/main" val="2824625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smtClean="0">
                <a:solidFill>
                  <a:schemeClr val="bg2">
                    <a:lumMod val="50000"/>
                  </a:schemeClr>
                </a:solidFill>
              </a:rPr>
              <a:t>ΤΑ ΕΡΓΑ ΜΑΣ</a:t>
            </a:r>
            <a:endParaRPr lang="el-GR" dirty="0">
              <a:solidFill>
                <a:schemeClr val="bg2">
                  <a:lumMod val="50000"/>
                </a:schemeClr>
              </a:solidFill>
            </a:endParaRPr>
          </a:p>
        </p:txBody>
      </p:sp>
      <p:graphicFrame>
        <p:nvGraphicFramePr>
          <p:cNvPr id="5" name="Θέση περιεχομένου 4"/>
          <p:cNvGraphicFramePr>
            <a:graphicFrameLocks noGrp="1"/>
          </p:cNvGraphicFramePr>
          <p:nvPr>
            <p:ph sz="half" idx="2"/>
            <p:extLst>
              <p:ext uri="{D42A27DB-BD31-4B8C-83A1-F6EECF244321}">
                <p14:modId xmlns:p14="http://schemas.microsoft.com/office/powerpoint/2010/main" val="3800040659"/>
              </p:ext>
            </p:extLst>
          </p:nvPr>
        </p:nvGraphicFramePr>
        <p:xfrm>
          <a:off x="847948" y="2641598"/>
          <a:ext cx="10125076" cy="3450409"/>
        </p:xfrm>
        <a:graphic>
          <a:graphicData uri="http://schemas.openxmlformats.org/drawingml/2006/table">
            <a:tbl>
              <a:tblPr firstRow="1" bandRow="1">
                <a:tableStyleId>{5C22544A-7EE6-4342-B048-85BDC9FD1C3A}</a:tableStyleId>
              </a:tblPr>
              <a:tblGrid>
                <a:gridCol w="617682"/>
                <a:gridCol w="9507394"/>
              </a:tblGrid>
              <a:tr h="441235">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l-GR" dirty="0" smtClean="0"/>
                        <a:t>Ηλεκτρολογικές</a:t>
                      </a:r>
                      <a:r>
                        <a:rPr lang="el-GR" baseline="0" dirty="0" smtClean="0"/>
                        <a:t> Εργασίες εκσυγχρονισμού  &amp; Συντηρήσεις</a:t>
                      </a:r>
                      <a:endParaRPr lang="el-GR" dirty="0" smtClean="0"/>
                    </a:p>
                  </a:txBody>
                  <a:tcPr/>
                </a:tc>
                <a:tc hMerge="1">
                  <a:txBody>
                    <a:bodyPr/>
                    <a:lstStyle/>
                    <a:p>
                      <a:endParaRPr lang="el-GR" dirty="0"/>
                    </a:p>
                  </a:txBody>
                  <a:tcPr/>
                </a:tc>
              </a:tr>
              <a:tr h="547058">
                <a:tc>
                  <a:txBody>
                    <a:bodyPr/>
                    <a:lstStyle/>
                    <a:p>
                      <a:pPr algn="ctr"/>
                      <a:r>
                        <a:rPr lang="el-GR" sz="2400" dirty="0" smtClean="0">
                          <a:solidFill>
                            <a:schemeClr val="bg2">
                              <a:lumMod val="50000"/>
                            </a:schemeClr>
                          </a:solidFill>
                        </a:rPr>
                        <a:t>●</a:t>
                      </a:r>
                      <a:endParaRPr lang="el-GR" sz="2400" dirty="0">
                        <a:solidFill>
                          <a:schemeClr val="bg2">
                            <a:lumMod val="50000"/>
                          </a:schemeClr>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l-GR" sz="1800" kern="1200" dirty="0" smtClean="0">
                          <a:solidFill>
                            <a:schemeClr val="dk1"/>
                          </a:solidFill>
                          <a:effectLst/>
                          <a:latin typeface="+mn-lt"/>
                          <a:ea typeface="+mn-ea"/>
                          <a:cs typeface="+mn-cs"/>
                        </a:rPr>
                        <a:t>Εκσυγχρονισμός εργοστασιακών μονάδων στη ΒΙ.ΠΕ. Κομοτηνής (</a:t>
                      </a:r>
                      <a:r>
                        <a:rPr lang="en-US" sz="1800" kern="1200" dirty="0" smtClean="0">
                          <a:solidFill>
                            <a:schemeClr val="dk1"/>
                          </a:solidFill>
                          <a:effectLst/>
                          <a:latin typeface="+mn-lt"/>
                          <a:ea typeface="+mn-ea"/>
                          <a:cs typeface="+mn-cs"/>
                        </a:rPr>
                        <a:t>ADAPA</a:t>
                      </a:r>
                      <a:r>
                        <a:rPr lang="en-US" sz="1800" kern="1200" baseline="0" dirty="0" smtClean="0">
                          <a:solidFill>
                            <a:schemeClr val="dk1"/>
                          </a:solidFill>
                          <a:effectLst/>
                          <a:latin typeface="+mn-lt"/>
                          <a:ea typeface="+mn-ea"/>
                          <a:cs typeface="+mn-cs"/>
                        </a:rPr>
                        <a:t> GREECE</a:t>
                      </a:r>
                      <a:r>
                        <a:rPr lang="el-GR" sz="1800" kern="1200" dirty="0" smtClean="0">
                          <a:solidFill>
                            <a:schemeClr val="dk1"/>
                          </a:solidFill>
                          <a:effectLst/>
                          <a:latin typeface="+mn-lt"/>
                          <a:ea typeface="+mn-ea"/>
                          <a:cs typeface="+mn-cs"/>
                        </a:rPr>
                        <a:t>, </a:t>
                      </a:r>
                      <a:r>
                        <a:rPr lang="en-US" sz="1800" kern="1200" dirty="0" smtClean="0">
                          <a:solidFill>
                            <a:schemeClr val="dk1"/>
                          </a:solidFill>
                          <a:effectLst/>
                          <a:latin typeface="+mn-lt"/>
                          <a:ea typeface="+mn-ea"/>
                          <a:cs typeface="+mn-cs"/>
                        </a:rPr>
                        <a:t>PRISMA CYLINDERS ENGRAVING</a:t>
                      </a:r>
                      <a:r>
                        <a:rPr lang="el-GR" sz="1800" kern="1200" dirty="0" smtClean="0">
                          <a:solidFill>
                            <a:schemeClr val="dk1"/>
                          </a:solidFill>
                          <a:effectLst/>
                          <a:latin typeface="+mn-lt"/>
                          <a:ea typeface="+mn-ea"/>
                          <a:cs typeface="+mn-cs"/>
                        </a:rPr>
                        <a:t>, </a:t>
                      </a:r>
                      <a:r>
                        <a:rPr lang="en-US" sz="1800" kern="1200" dirty="0" smtClean="0">
                          <a:solidFill>
                            <a:schemeClr val="dk1"/>
                          </a:solidFill>
                          <a:effectLst/>
                          <a:latin typeface="+mn-lt"/>
                          <a:ea typeface="+mn-ea"/>
                          <a:cs typeface="+mn-cs"/>
                        </a:rPr>
                        <a:t>DIAXON</a:t>
                      </a:r>
                      <a:r>
                        <a:rPr lang="el-GR" sz="1800" kern="1200" dirty="0" smtClean="0">
                          <a:solidFill>
                            <a:schemeClr val="dk1"/>
                          </a:solidFill>
                          <a:effectLst/>
                          <a:latin typeface="+mn-lt"/>
                          <a:ea typeface="+mn-ea"/>
                          <a:cs typeface="+mn-cs"/>
                        </a:rPr>
                        <a:t>, ΕΛΛΗΝΙΚΑ</a:t>
                      </a:r>
                      <a:r>
                        <a:rPr lang="el-GR" sz="1800" kern="1200" baseline="0" dirty="0" smtClean="0">
                          <a:solidFill>
                            <a:schemeClr val="dk1"/>
                          </a:solidFill>
                          <a:effectLst/>
                          <a:latin typeface="+mn-lt"/>
                          <a:ea typeface="+mn-ea"/>
                          <a:cs typeface="+mn-cs"/>
                        </a:rPr>
                        <a:t> ΠΑΝΕΛ ΑΕ</a:t>
                      </a:r>
                      <a:r>
                        <a:rPr lang="el-GR" sz="1800" kern="1200" dirty="0" smtClean="0">
                          <a:solidFill>
                            <a:schemeClr val="dk1"/>
                          </a:solidFill>
                          <a:effectLst/>
                          <a:latin typeface="+mn-lt"/>
                          <a:ea typeface="+mn-ea"/>
                          <a:cs typeface="+mn-cs"/>
                        </a:rPr>
                        <a:t>)</a:t>
                      </a:r>
                    </a:p>
                  </a:txBody>
                  <a:tcPr/>
                </a:tc>
              </a:tr>
              <a:tr h="54494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l-GR" sz="2400" dirty="0" smtClean="0">
                          <a:solidFill>
                            <a:schemeClr val="bg2">
                              <a:lumMod val="50000"/>
                            </a:schemeClr>
                          </a:solidFill>
                        </a:rPr>
                        <a: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l-GR" sz="1800" kern="1200" dirty="0" smtClean="0">
                          <a:solidFill>
                            <a:schemeClr val="dk1"/>
                          </a:solidFill>
                          <a:effectLst/>
                          <a:latin typeface="+mn-lt"/>
                          <a:ea typeface="+mn-ea"/>
                          <a:cs typeface="+mn-cs"/>
                        </a:rPr>
                        <a:t>Εκσυγχρονισμός Η/Μ Παλιάς Πτέρυγας  Γηροκομείου Κομοτηνής. </a:t>
                      </a:r>
                    </a:p>
                  </a:txBody>
                  <a:tcPr/>
                </a:tc>
              </a:tr>
              <a:tr h="54398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l-GR" sz="2400" dirty="0" smtClean="0">
                          <a:solidFill>
                            <a:schemeClr val="bg2">
                              <a:lumMod val="50000"/>
                            </a:schemeClr>
                          </a:solidFill>
                        </a:rPr>
                        <a: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l-GR" sz="1800" kern="1200" dirty="0" smtClean="0">
                          <a:solidFill>
                            <a:schemeClr val="dk1"/>
                          </a:solidFill>
                          <a:effectLst/>
                          <a:latin typeface="+mn-lt"/>
                          <a:ea typeface="+mn-ea"/>
                          <a:cs typeface="+mn-cs"/>
                        </a:rPr>
                        <a:t>Εκσυγχρονισμός Η/Μ Κέντρου Κράτησης Μεταναστών στην Κομοτηνή.</a:t>
                      </a:r>
                    </a:p>
                  </a:txBody>
                  <a:tcPr/>
                </a:tc>
              </a:tr>
              <a:tr h="543989">
                <a:tc>
                  <a:txBody>
                    <a:bodyPr/>
                    <a:lstStyle/>
                    <a:p>
                      <a:pPr algn="ctr"/>
                      <a:r>
                        <a:rPr lang="el-GR" sz="2400" dirty="0" smtClean="0">
                          <a:solidFill>
                            <a:schemeClr val="bg2">
                              <a:lumMod val="50000"/>
                            </a:schemeClr>
                          </a:solidFill>
                        </a:rPr>
                        <a:t>●</a:t>
                      </a:r>
                      <a:endParaRPr lang="el-GR" sz="2400" dirty="0">
                        <a:solidFill>
                          <a:schemeClr val="bg2">
                            <a:lumMod val="50000"/>
                          </a:schemeClr>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l-GR" sz="1800" kern="1200" dirty="0" smtClean="0">
                          <a:solidFill>
                            <a:schemeClr val="dk1"/>
                          </a:solidFill>
                          <a:effectLst/>
                          <a:latin typeface="+mn-lt"/>
                          <a:ea typeface="+mn-ea"/>
                          <a:cs typeface="+mn-cs"/>
                        </a:rPr>
                        <a:t>Συντήρηση των εγκαταστάσεων του Διυλιστηρίου ΕΚΟ Ελληνικά Πετρέλαια στην Αλεξανδρούπολη.</a:t>
                      </a:r>
                    </a:p>
                  </a:txBody>
                  <a:tcPr/>
                </a:tc>
              </a:tr>
              <a:tr h="54398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l-GR" sz="2400" dirty="0" smtClean="0">
                          <a:solidFill>
                            <a:schemeClr val="bg2">
                              <a:lumMod val="50000"/>
                            </a:schemeClr>
                          </a:solidFill>
                        </a:rPr>
                        <a: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l-GR" sz="1800" kern="1200" dirty="0" smtClean="0">
                          <a:solidFill>
                            <a:schemeClr val="dk1"/>
                          </a:solidFill>
                          <a:effectLst/>
                          <a:latin typeface="+mn-lt"/>
                          <a:ea typeface="+mn-ea"/>
                          <a:cs typeface="+mn-cs"/>
                        </a:rPr>
                        <a:t>Συντήρηση νηπιαγωγείων Ν. Ροδόπης</a:t>
                      </a:r>
                    </a:p>
                    <a:p>
                      <a:pPr marL="0" marR="0" lvl="0" indent="0" algn="l" defTabSz="457200" rtl="0" eaLnBrk="1" fontAlgn="auto" latinLnBrk="0" hangingPunct="1">
                        <a:lnSpc>
                          <a:spcPct val="100000"/>
                        </a:lnSpc>
                        <a:spcBef>
                          <a:spcPts val="0"/>
                        </a:spcBef>
                        <a:spcAft>
                          <a:spcPts val="0"/>
                        </a:spcAft>
                        <a:buClrTx/>
                        <a:buSzTx/>
                        <a:buFontTx/>
                        <a:buNone/>
                        <a:tabLst/>
                        <a:defRPr/>
                      </a:pPr>
                      <a:endParaRPr lang="el-GR" sz="1800" kern="1200" dirty="0" smtClean="0">
                        <a:solidFill>
                          <a:schemeClr val="dk1"/>
                        </a:solidFill>
                        <a:effectLst/>
                        <a:latin typeface="+mn-lt"/>
                        <a:ea typeface="+mn-ea"/>
                        <a:cs typeface="+mn-cs"/>
                      </a:endParaRPr>
                    </a:p>
                  </a:txBody>
                  <a:tcPr/>
                </a:tc>
              </a:tr>
            </a:tbl>
          </a:graphicData>
        </a:graphic>
      </p:graphicFrame>
      <p:sp>
        <p:nvSpPr>
          <p:cNvPr id="4" name="Θέση αριθμού διαφάνειας 3"/>
          <p:cNvSpPr>
            <a:spLocks noGrp="1"/>
          </p:cNvSpPr>
          <p:nvPr>
            <p:ph type="sldNum" sz="quarter" idx="11"/>
          </p:nvPr>
        </p:nvSpPr>
        <p:spPr/>
        <p:txBody>
          <a:bodyPr/>
          <a:lstStyle/>
          <a:p>
            <a:fld id="{09A01C0A-2BB6-49E7-91A3-DCB9F9F59583}" type="slidenum">
              <a:rPr lang="en-US" smtClean="0">
                <a:solidFill>
                  <a:prstClr val="white"/>
                </a:solidFill>
              </a:rPr>
              <a:pPr/>
              <a:t>17</a:t>
            </a:fld>
            <a:endParaRPr lang="en-US" dirty="0">
              <a:solidFill>
                <a:prstClr val="white"/>
              </a:solidFill>
            </a:endParaRPr>
          </a:p>
        </p:txBody>
      </p:sp>
    </p:spTree>
    <p:extLst>
      <p:ext uri="{BB962C8B-B14F-4D97-AF65-F5344CB8AC3E}">
        <p14:creationId xmlns:p14="http://schemas.microsoft.com/office/powerpoint/2010/main" val="2383397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smtClean="0">
                <a:solidFill>
                  <a:schemeClr val="bg2">
                    <a:lumMod val="50000"/>
                  </a:schemeClr>
                </a:solidFill>
              </a:rPr>
              <a:t>ΤΑ ΕΡΓΑ ΜΑΣ</a:t>
            </a:r>
            <a:endParaRPr lang="el-GR" dirty="0">
              <a:solidFill>
                <a:schemeClr val="bg2">
                  <a:lumMod val="50000"/>
                </a:schemeClr>
              </a:solidFill>
            </a:endParaRPr>
          </a:p>
        </p:txBody>
      </p:sp>
      <p:graphicFrame>
        <p:nvGraphicFramePr>
          <p:cNvPr id="5" name="Θέση περιεχομένου 4"/>
          <p:cNvGraphicFramePr>
            <a:graphicFrameLocks noGrp="1"/>
          </p:cNvGraphicFramePr>
          <p:nvPr>
            <p:ph sz="half" idx="2"/>
            <p:extLst>
              <p:ext uri="{D42A27DB-BD31-4B8C-83A1-F6EECF244321}">
                <p14:modId xmlns:p14="http://schemas.microsoft.com/office/powerpoint/2010/main" val="3632957446"/>
              </p:ext>
            </p:extLst>
          </p:nvPr>
        </p:nvGraphicFramePr>
        <p:xfrm>
          <a:off x="847948" y="2641598"/>
          <a:ext cx="10125076" cy="3449453"/>
        </p:xfrm>
        <a:graphic>
          <a:graphicData uri="http://schemas.openxmlformats.org/drawingml/2006/table">
            <a:tbl>
              <a:tblPr firstRow="1" bandRow="1">
                <a:tableStyleId>{5C22544A-7EE6-4342-B048-85BDC9FD1C3A}</a:tableStyleId>
              </a:tblPr>
              <a:tblGrid>
                <a:gridCol w="617682"/>
                <a:gridCol w="9507394"/>
              </a:tblGrid>
              <a:tr h="441235">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l-GR" dirty="0" smtClean="0"/>
                        <a:t>Δίκτυα</a:t>
                      </a:r>
                      <a:r>
                        <a:rPr lang="el-GR" baseline="0" dirty="0" smtClean="0"/>
                        <a:t> οπτικών ινών – Δίκτυα </a:t>
                      </a:r>
                      <a:r>
                        <a:rPr lang="en-US" baseline="0" dirty="0" smtClean="0"/>
                        <a:t>Data - CCTV</a:t>
                      </a:r>
                      <a:endParaRPr lang="el-GR" dirty="0" smtClean="0"/>
                    </a:p>
                  </a:txBody>
                  <a:tcPr/>
                </a:tc>
                <a:tc hMerge="1">
                  <a:txBody>
                    <a:bodyPr/>
                    <a:lstStyle/>
                    <a:p>
                      <a:endParaRPr lang="el-GR" dirty="0"/>
                    </a:p>
                  </a:txBody>
                  <a:tcPr/>
                </a:tc>
              </a:tr>
              <a:tr h="543989">
                <a:tc>
                  <a:txBody>
                    <a:bodyPr/>
                    <a:lstStyle/>
                    <a:p>
                      <a:pPr algn="ctr"/>
                      <a:r>
                        <a:rPr lang="el-GR" sz="2400" dirty="0" smtClean="0">
                          <a:solidFill>
                            <a:schemeClr val="bg2">
                              <a:lumMod val="50000"/>
                            </a:schemeClr>
                          </a:solidFill>
                        </a:rPr>
                        <a:t>●</a:t>
                      </a:r>
                      <a:endParaRPr lang="el-GR" sz="2400" dirty="0">
                        <a:solidFill>
                          <a:schemeClr val="bg2">
                            <a:lumMod val="50000"/>
                          </a:schemeClr>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l-GR" sz="1800" kern="1200" dirty="0" smtClean="0">
                          <a:solidFill>
                            <a:schemeClr val="dk1"/>
                          </a:solidFill>
                          <a:effectLst/>
                          <a:latin typeface="+mn-lt"/>
                          <a:ea typeface="+mn-ea"/>
                          <a:cs typeface="+mn-cs"/>
                        </a:rPr>
                        <a:t>Προμήθεια εξοπλισμού και εγκατάσταση Δομημένης Καλωδίωσης των τμημάτων Πολ. Επιστημών και Διοίκησης Επιχειρήσεων ΔΠΘ.</a:t>
                      </a:r>
                    </a:p>
                  </a:txBody>
                  <a:tcPr/>
                </a:tc>
              </a:tr>
              <a:tr h="54398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l-GR" sz="2400" dirty="0" smtClean="0">
                          <a:solidFill>
                            <a:schemeClr val="bg2">
                              <a:lumMod val="50000"/>
                            </a:schemeClr>
                          </a:solidFill>
                        </a:rPr>
                        <a: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l-GR" sz="1800" kern="1200" dirty="0" smtClean="0">
                          <a:solidFill>
                            <a:schemeClr val="dk1"/>
                          </a:solidFill>
                          <a:effectLst/>
                          <a:latin typeface="+mn-lt"/>
                          <a:ea typeface="+mn-ea"/>
                          <a:cs typeface="+mn-cs"/>
                        </a:rPr>
                        <a:t>Εγκατάσταση Δομημένης Καλωδίωσης στο κτίριο των</a:t>
                      </a:r>
                      <a:r>
                        <a:rPr lang="el-GR" sz="1800" kern="1200" baseline="0" dirty="0" smtClean="0">
                          <a:solidFill>
                            <a:schemeClr val="dk1"/>
                          </a:solidFill>
                          <a:effectLst/>
                          <a:latin typeface="+mn-lt"/>
                          <a:ea typeface="+mn-ea"/>
                          <a:cs typeface="+mn-cs"/>
                        </a:rPr>
                        <a:t> </a:t>
                      </a:r>
                      <a:r>
                        <a:rPr lang="el-GR" sz="1800" kern="1200" dirty="0" smtClean="0">
                          <a:solidFill>
                            <a:schemeClr val="dk1"/>
                          </a:solidFill>
                          <a:effectLst/>
                          <a:latin typeface="+mn-lt"/>
                          <a:ea typeface="+mn-ea"/>
                          <a:cs typeface="+mn-cs"/>
                        </a:rPr>
                        <a:t>γραφείων της ΔΕΗ Α.Ε. στην Κομοτηνή.</a:t>
                      </a:r>
                    </a:p>
                  </a:txBody>
                  <a:tcPr/>
                </a:tc>
              </a:tr>
              <a:tr h="54398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l-GR" sz="2400" dirty="0" smtClean="0">
                          <a:solidFill>
                            <a:schemeClr val="bg2">
                              <a:lumMod val="50000"/>
                            </a:schemeClr>
                          </a:solidFill>
                        </a:rPr>
                        <a: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l-GR" sz="1800" kern="1200" dirty="0" smtClean="0">
                          <a:solidFill>
                            <a:schemeClr val="dk1"/>
                          </a:solidFill>
                          <a:effectLst/>
                          <a:latin typeface="+mn-lt"/>
                          <a:ea typeface="+mn-ea"/>
                          <a:cs typeface="+mn-cs"/>
                        </a:rPr>
                        <a:t>Αντικατάσταση</a:t>
                      </a:r>
                      <a:r>
                        <a:rPr lang="el-GR" sz="1800" kern="1200" baseline="0" dirty="0" smtClean="0">
                          <a:solidFill>
                            <a:schemeClr val="dk1"/>
                          </a:solidFill>
                          <a:effectLst/>
                          <a:latin typeface="+mn-lt"/>
                          <a:ea typeface="+mn-ea"/>
                          <a:cs typeface="+mn-cs"/>
                        </a:rPr>
                        <a:t> συστήματος Δικτύων ΑΗΣ Κομοτηνής.</a:t>
                      </a:r>
                      <a:endParaRPr lang="el-GR" sz="1800" kern="1200" dirty="0" smtClean="0">
                        <a:solidFill>
                          <a:schemeClr val="dk1"/>
                        </a:solidFill>
                        <a:effectLst/>
                        <a:latin typeface="+mn-lt"/>
                        <a:ea typeface="+mn-ea"/>
                        <a:cs typeface="+mn-cs"/>
                      </a:endParaRPr>
                    </a:p>
                  </a:txBody>
                  <a:tcPr/>
                </a:tc>
              </a:tr>
              <a:tr h="543989">
                <a:tc>
                  <a:txBody>
                    <a:bodyPr/>
                    <a:lstStyle/>
                    <a:p>
                      <a:pPr algn="ctr"/>
                      <a:r>
                        <a:rPr lang="el-GR" sz="2400" dirty="0" smtClean="0">
                          <a:solidFill>
                            <a:schemeClr val="bg2">
                              <a:lumMod val="50000"/>
                            </a:schemeClr>
                          </a:solidFill>
                        </a:rPr>
                        <a:t>●</a:t>
                      </a:r>
                      <a:endParaRPr lang="el-GR" sz="2400" dirty="0">
                        <a:solidFill>
                          <a:schemeClr val="bg2">
                            <a:lumMod val="50000"/>
                          </a:schemeClr>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l-GR" sz="1800" kern="1200" dirty="0" smtClean="0">
                          <a:solidFill>
                            <a:schemeClr val="dk1"/>
                          </a:solidFill>
                          <a:effectLst/>
                          <a:latin typeface="+mn-lt"/>
                          <a:ea typeface="+mn-ea"/>
                          <a:cs typeface="+mn-cs"/>
                        </a:rPr>
                        <a:t>Αντικατάσταση</a:t>
                      </a:r>
                      <a:r>
                        <a:rPr lang="el-GR" sz="1800" kern="1200" baseline="0" dirty="0" smtClean="0">
                          <a:solidFill>
                            <a:schemeClr val="dk1"/>
                          </a:solidFill>
                          <a:effectLst/>
                          <a:latin typeface="+mn-lt"/>
                          <a:ea typeface="+mn-ea"/>
                          <a:cs typeface="+mn-cs"/>
                        </a:rPr>
                        <a:t> καλωδιώσεων χαλκού και οπτικών ινών  ΑΚΜΤ ΔΕΗ Κομοτηνής.</a:t>
                      </a:r>
                      <a:endParaRPr lang="el-GR" sz="1800" kern="1200" dirty="0" smtClean="0">
                        <a:solidFill>
                          <a:schemeClr val="dk1"/>
                        </a:solidFill>
                        <a:effectLst/>
                        <a:latin typeface="+mn-lt"/>
                        <a:ea typeface="+mn-ea"/>
                        <a:cs typeface="+mn-cs"/>
                      </a:endParaRPr>
                    </a:p>
                  </a:txBody>
                  <a:tcPr/>
                </a:tc>
              </a:tr>
              <a:tr h="54398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l-GR" sz="2400" dirty="0" smtClean="0">
                          <a:solidFill>
                            <a:schemeClr val="bg2">
                              <a:lumMod val="50000"/>
                            </a:schemeClr>
                          </a:solidFill>
                        </a:rPr>
                        <a: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l-GR" sz="1800" kern="1200" dirty="0" smtClean="0">
                          <a:solidFill>
                            <a:schemeClr val="dk1"/>
                          </a:solidFill>
                          <a:effectLst/>
                          <a:latin typeface="+mn-lt"/>
                          <a:ea typeface="+mn-ea"/>
                          <a:cs typeface="+mn-cs"/>
                        </a:rPr>
                        <a:t>Κλειστό κύκλωμα παρακολούθησης στο Πανθρακικό Στάδιο Κομοτηνής.</a:t>
                      </a:r>
                    </a:p>
                    <a:p>
                      <a:pPr marL="0" marR="0" lvl="0" indent="0" algn="l" defTabSz="457200" rtl="0" eaLnBrk="1" fontAlgn="auto" latinLnBrk="0" hangingPunct="1">
                        <a:lnSpc>
                          <a:spcPct val="100000"/>
                        </a:lnSpc>
                        <a:spcBef>
                          <a:spcPts val="0"/>
                        </a:spcBef>
                        <a:spcAft>
                          <a:spcPts val="0"/>
                        </a:spcAft>
                        <a:buClrTx/>
                        <a:buSzTx/>
                        <a:buFontTx/>
                        <a:buNone/>
                        <a:tabLst/>
                        <a:defRPr/>
                      </a:pPr>
                      <a:endParaRPr lang="el-GR" sz="1800" kern="1200" dirty="0" smtClean="0">
                        <a:solidFill>
                          <a:schemeClr val="dk1"/>
                        </a:solidFill>
                        <a:effectLst/>
                        <a:latin typeface="+mn-lt"/>
                        <a:ea typeface="+mn-ea"/>
                        <a:cs typeface="+mn-cs"/>
                      </a:endParaRPr>
                    </a:p>
                  </a:txBody>
                  <a:tcPr/>
                </a:tc>
              </a:tr>
            </a:tbl>
          </a:graphicData>
        </a:graphic>
      </p:graphicFrame>
      <p:sp>
        <p:nvSpPr>
          <p:cNvPr id="4" name="Θέση αριθμού διαφάνειας 3"/>
          <p:cNvSpPr>
            <a:spLocks noGrp="1"/>
          </p:cNvSpPr>
          <p:nvPr>
            <p:ph type="sldNum" sz="quarter" idx="11"/>
          </p:nvPr>
        </p:nvSpPr>
        <p:spPr/>
        <p:txBody>
          <a:bodyPr/>
          <a:lstStyle/>
          <a:p>
            <a:fld id="{09A01C0A-2BB6-49E7-91A3-DCB9F9F59583}" type="slidenum">
              <a:rPr lang="en-US" smtClean="0">
                <a:solidFill>
                  <a:prstClr val="white"/>
                </a:solidFill>
              </a:rPr>
              <a:pPr/>
              <a:t>18</a:t>
            </a:fld>
            <a:endParaRPr lang="en-US" dirty="0">
              <a:solidFill>
                <a:prstClr val="white"/>
              </a:solidFill>
            </a:endParaRPr>
          </a:p>
        </p:txBody>
      </p:sp>
    </p:spTree>
    <p:extLst>
      <p:ext uri="{BB962C8B-B14F-4D97-AF65-F5344CB8AC3E}">
        <p14:creationId xmlns:p14="http://schemas.microsoft.com/office/powerpoint/2010/main" val="23088753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Τίτλος 8"/>
          <p:cNvSpPr>
            <a:spLocks noGrp="1"/>
          </p:cNvSpPr>
          <p:nvPr>
            <p:ph type="title"/>
          </p:nvPr>
        </p:nvSpPr>
        <p:spPr/>
        <p:txBody>
          <a:bodyPr/>
          <a:lstStyle/>
          <a:p>
            <a:r>
              <a:rPr lang="el-GR" dirty="0" smtClean="0">
                <a:solidFill>
                  <a:schemeClr val="bg2">
                    <a:lumMod val="50000"/>
                  </a:schemeClr>
                </a:solidFill>
              </a:rPr>
              <a:t>ΤΟΜΕΙΣ ΔΡΑΣΤΗΡΙΟΤΗΤΑΣ</a:t>
            </a:r>
            <a:endParaRPr lang="el-GR" dirty="0"/>
          </a:p>
        </p:txBody>
      </p:sp>
      <p:sp>
        <p:nvSpPr>
          <p:cNvPr id="10" name="Θέση κειμένου 9"/>
          <p:cNvSpPr>
            <a:spLocks noGrp="1"/>
          </p:cNvSpPr>
          <p:nvPr>
            <p:ph type="body" idx="1"/>
          </p:nvPr>
        </p:nvSpPr>
        <p:spPr>
          <a:xfrm>
            <a:off x="1154953" y="2599342"/>
            <a:ext cx="9878917" cy="439693"/>
          </a:xfrm>
          <a:solidFill>
            <a:schemeClr val="accent1"/>
          </a:solidFill>
        </p:spPr>
        <p:txBody>
          <a:bodyPr/>
          <a:lstStyle/>
          <a:p>
            <a:pPr algn="ctr"/>
            <a:r>
              <a:rPr lang="el-GR" b="1" dirty="0" smtClean="0">
                <a:solidFill>
                  <a:schemeClr val="bg1"/>
                </a:solidFill>
              </a:rPr>
              <a:t>ΗΛΕΚΤΡΟΛΟΓΙΚΑ ΙΣΧΥΡΑ ΡΕΥΜΑΤΑ</a:t>
            </a:r>
            <a:endParaRPr lang="el-GR" b="1" dirty="0">
              <a:solidFill>
                <a:schemeClr val="bg1"/>
              </a:solidFill>
            </a:endParaRPr>
          </a:p>
        </p:txBody>
      </p:sp>
      <p:sp>
        <p:nvSpPr>
          <p:cNvPr id="11" name="Θέση περιεχομένου 10"/>
          <p:cNvSpPr>
            <a:spLocks noGrp="1"/>
          </p:cNvSpPr>
          <p:nvPr>
            <p:ph sz="half" idx="2"/>
          </p:nvPr>
        </p:nvSpPr>
        <p:spPr>
          <a:xfrm>
            <a:off x="1154954" y="3212326"/>
            <a:ext cx="4825158" cy="2807476"/>
          </a:xfrm>
        </p:spPr>
        <p:txBody>
          <a:bodyPr/>
          <a:lstStyle/>
          <a:p>
            <a:r>
              <a:rPr lang="el-GR" dirty="0" smtClean="0"/>
              <a:t>Εγκαταστάσεις σχαρών και σωληνώσεων καλωδίων.</a:t>
            </a:r>
          </a:p>
          <a:p>
            <a:pPr marL="0" indent="0">
              <a:buNone/>
            </a:pPr>
            <a:endParaRPr lang="el-GR" dirty="0" smtClean="0"/>
          </a:p>
          <a:p>
            <a:r>
              <a:rPr lang="el-GR" dirty="0" smtClean="0"/>
              <a:t>Εγκαταστάσεις καλωδίων Μέσης και Χαμηλής Τάσης.</a:t>
            </a:r>
          </a:p>
          <a:p>
            <a:pPr marL="0" indent="0">
              <a:buNone/>
            </a:pPr>
            <a:endParaRPr lang="el-GR" dirty="0" smtClean="0"/>
          </a:p>
          <a:p>
            <a:r>
              <a:rPr lang="el-GR" dirty="0" smtClean="0"/>
              <a:t>Εγκαταστάσεις Πινάκων Μέσης και Χαμηλής Τάσης.</a:t>
            </a:r>
          </a:p>
          <a:p>
            <a:endParaRPr lang="el-GR" dirty="0"/>
          </a:p>
        </p:txBody>
      </p:sp>
      <p:sp>
        <p:nvSpPr>
          <p:cNvPr id="13" name="Θέση περιεχομένου 12"/>
          <p:cNvSpPr>
            <a:spLocks noGrp="1"/>
          </p:cNvSpPr>
          <p:nvPr>
            <p:ph sz="quarter" idx="4"/>
          </p:nvPr>
        </p:nvSpPr>
        <p:spPr>
          <a:xfrm>
            <a:off x="6172199" y="3212326"/>
            <a:ext cx="4861671" cy="2807476"/>
          </a:xfrm>
        </p:spPr>
        <p:txBody>
          <a:bodyPr>
            <a:normAutofit lnSpcReduction="10000"/>
          </a:bodyPr>
          <a:lstStyle/>
          <a:p>
            <a:r>
              <a:rPr lang="el-GR" dirty="0" smtClean="0"/>
              <a:t>Εγκαταστάσεις εσωτερικού και εξωτερικού φωτισμού κτιρίων.</a:t>
            </a:r>
          </a:p>
          <a:p>
            <a:pPr marL="0" indent="0">
              <a:buNone/>
            </a:pPr>
            <a:endParaRPr lang="el-GR" dirty="0" smtClean="0"/>
          </a:p>
          <a:p>
            <a:r>
              <a:rPr lang="el-GR" dirty="0" smtClean="0"/>
              <a:t>Εγκαταστάσεις οδικού φωτισμού.     </a:t>
            </a:r>
            <a:r>
              <a:rPr lang="el-GR" dirty="0"/>
              <a:t> </a:t>
            </a:r>
            <a:endParaRPr lang="el-GR" dirty="0" smtClean="0"/>
          </a:p>
          <a:p>
            <a:pPr marL="0" indent="0">
              <a:buNone/>
            </a:pPr>
            <a:endParaRPr lang="el-GR" dirty="0" smtClean="0"/>
          </a:p>
          <a:p>
            <a:pPr marL="0" indent="0">
              <a:buNone/>
            </a:pPr>
            <a:endParaRPr lang="el-GR" dirty="0" smtClean="0"/>
          </a:p>
          <a:p>
            <a:r>
              <a:rPr lang="el-GR" dirty="0" smtClean="0"/>
              <a:t>Εγκαταστάσεις Ηλεκτροπαραγωγών Ζευγών και αδιάλειπτων παροχών.                   </a:t>
            </a:r>
          </a:p>
        </p:txBody>
      </p:sp>
      <p:sp>
        <p:nvSpPr>
          <p:cNvPr id="4" name="Θέση αριθμού διαφάνειας 3"/>
          <p:cNvSpPr>
            <a:spLocks noGrp="1"/>
          </p:cNvSpPr>
          <p:nvPr>
            <p:ph type="sldNum" sz="quarter" idx="12"/>
          </p:nvPr>
        </p:nvSpPr>
        <p:spPr/>
        <p:txBody>
          <a:bodyPr/>
          <a:lstStyle/>
          <a:p>
            <a:fld id="{09A01C0A-2BB6-49E7-91A3-DCB9F9F59583}" type="slidenum">
              <a:rPr lang="en-US" smtClean="0"/>
              <a:pPr/>
              <a:t>19</a:t>
            </a:fld>
            <a:endParaRPr lang="en-US" dirty="0"/>
          </a:p>
        </p:txBody>
      </p:sp>
    </p:spTree>
    <p:extLst>
      <p:ext uri="{BB962C8B-B14F-4D97-AF65-F5344CB8AC3E}">
        <p14:creationId xmlns:p14="http://schemas.microsoft.com/office/powerpoint/2010/main" val="3423855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104000"/>
                <a:satMod val="128000"/>
                <a:lumMod val="104000"/>
              </a:schemeClr>
            </a:gs>
            <a:gs pos="100000">
              <a:schemeClr val="bg2">
                <a:lumMod val="50000"/>
              </a:schemeClr>
            </a:gs>
          </a:gsLst>
          <a:path path="circle">
            <a:fillToRect l="45000" t="65000" r="125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6D4F54-DA82-4616-5B86-91637316C018}"/>
              </a:ext>
            </a:extLst>
          </p:cNvPr>
          <p:cNvSpPr>
            <a:spLocks noGrp="1"/>
          </p:cNvSpPr>
          <p:nvPr>
            <p:ph type="title"/>
          </p:nvPr>
        </p:nvSpPr>
        <p:spPr>
          <a:xfrm>
            <a:off x="6696221" y="640080"/>
            <a:ext cx="5029200" cy="352697"/>
          </a:xfrm>
        </p:spPr>
        <p:txBody>
          <a:bodyPr/>
          <a:lstStyle/>
          <a:p>
            <a:r>
              <a:rPr lang="el-GR" sz="2400" dirty="0">
                <a:solidFill>
                  <a:schemeClr val="tx1">
                    <a:lumMod val="50000"/>
                    <a:lumOff val="50000"/>
                  </a:schemeClr>
                </a:solidFill>
              </a:rPr>
              <a:t>Ποιοι </a:t>
            </a:r>
            <a:r>
              <a:rPr lang="el-GR" sz="2400" dirty="0" smtClean="0">
                <a:solidFill>
                  <a:schemeClr val="tx1">
                    <a:lumMod val="50000"/>
                    <a:lumOff val="50000"/>
                  </a:schemeClr>
                </a:solidFill>
              </a:rPr>
              <a:t>εΙμαστε</a:t>
            </a:r>
            <a:endParaRPr lang="en-US" sz="2400" dirty="0">
              <a:solidFill>
                <a:schemeClr val="tx1">
                  <a:lumMod val="50000"/>
                  <a:lumOff val="50000"/>
                </a:schemeClr>
              </a:solidFill>
            </a:endParaRPr>
          </a:p>
        </p:txBody>
      </p:sp>
      <p:sp>
        <p:nvSpPr>
          <p:cNvPr id="4" name="Content Placeholder 3">
            <a:extLst>
              <a:ext uri="{FF2B5EF4-FFF2-40B4-BE49-F238E27FC236}">
                <a16:creationId xmlns:a16="http://schemas.microsoft.com/office/drawing/2014/main" xmlns="" id="{1D44FF4F-87AF-081C-2A21-97173EE4A670}"/>
              </a:ext>
            </a:extLst>
          </p:cNvPr>
          <p:cNvSpPr>
            <a:spLocks noGrp="1"/>
          </p:cNvSpPr>
          <p:nvPr>
            <p:ph idx="1"/>
          </p:nvPr>
        </p:nvSpPr>
        <p:spPr>
          <a:xfrm>
            <a:off x="6696221" y="1245326"/>
            <a:ext cx="4834517" cy="4990882"/>
          </a:xfrm>
        </p:spPr>
        <p:txBody>
          <a:bodyPr/>
          <a:lstStyle/>
          <a:p>
            <a:pPr algn="just"/>
            <a:r>
              <a:rPr lang="el-GR" dirty="0" smtClean="0"/>
              <a:t> Η   </a:t>
            </a:r>
            <a:r>
              <a:rPr lang="el-GR" u="sng" dirty="0"/>
              <a:t>«ΗΛΕΚΤΡΙΣΙΣ» </a:t>
            </a:r>
            <a:r>
              <a:rPr lang="el-GR" u="sng" dirty="0" smtClean="0"/>
              <a:t>   </a:t>
            </a:r>
            <a:r>
              <a:rPr lang="el-GR" u="sng" dirty="0"/>
              <a:t>Γ. ΤΣΙΡΩΝΗΣ &amp; ΣΙΑ Ε.Ε.</a:t>
            </a:r>
            <a:r>
              <a:rPr lang="el-GR" dirty="0"/>
              <a:t>  </a:t>
            </a:r>
            <a:r>
              <a:rPr lang="el-GR" dirty="0" smtClean="0"/>
              <a:t>είναι μια τεχνική εταιρεία που δραστηριοποιείται </a:t>
            </a:r>
            <a:r>
              <a:rPr lang="el-GR" dirty="0"/>
              <a:t>στο χώρο των ηλεκτρολογικών </a:t>
            </a:r>
            <a:r>
              <a:rPr lang="el-GR" dirty="0" smtClean="0"/>
              <a:t>εγκαταστάσεων </a:t>
            </a:r>
            <a:r>
              <a:rPr lang="el-GR" dirty="0"/>
              <a:t>από το 2005. Ιδρύθηκε από τον κ. Τσιρώνη  Γεώργιο,  Ηλεκτρολόγο Μηχανολόγο και </a:t>
            </a:r>
            <a:r>
              <a:rPr lang="el-GR" dirty="0" smtClean="0"/>
              <a:t>στην 20ετή αδιάλειπτη πορεία της έχει </a:t>
            </a:r>
            <a:r>
              <a:rPr lang="el-GR" dirty="0"/>
              <a:t>υλοποιήσει πληθώρα έργων στην  Ελλάδα. Από το 2019 αναλαμβάνει την υλοποίηση έργων και στο εξωτερικό</a:t>
            </a:r>
            <a:r>
              <a:rPr lang="el-GR" dirty="0" smtClean="0"/>
              <a:t>. Με εξειδικευμένο προσωπικό  και επαρκή εξοπλισμό εγγυόμαστε άριστη ποιότητα εργασιών και συνέπεια στην παράδοση των έργων μας.</a:t>
            </a:r>
            <a:endParaRPr lang="el-GR" dirty="0"/>
          </a:p>
          <a:p>
            <a:endParaRPr lang="en-US" dirty="0"/>
          </a:p>
        </p:txBody>
      </p:sp>
      <p:sp>
        <p:nvSpPr>
          <p:cNvPr id="20" name="Slide Number Placeholder 19">
            <a:extLst>
              <a:ext uri="{FF2B5EF4-FFF2-40B4-BE49-F238E27FC236}">
                <a16:creationId xmlns:a16="http://schemas.microsoft.com/office/drawing/2014/main" xmlns="" id="{7D090D43-FD3C-82CE-3706-B447C067FB18}"/>
              </a:ext>
            </a:extLst>
          </p:cNvPr>
          <p:cNvSpPr>
            <a:spLocks noGrp="1"/>
          </p:cNvSpPr>
          <p:nvPr>
            <p:ph type="sldNum" sz="quarter" idx="13"/>
          </p:nvPr>
        </p:nvSpPr>
        <p:spPr/>
        <p:txBody>
          <a:bodyPr/>
          <a:lstStyle/>
          <a:p>
            <a:fld id="{09A01C0A-2BB6-49E7-91A3-DCB9F9F59583}" type="slidenum">
              <a:rPr lang="en-US" smtClean="0"/>
              <a:pPr/>
              <a:t>2</a:t>
            </a:fld>
            <a:endParaRPr lang="en-US" dirty="0"/>
          </a:p>
        </p:txBody>
      </p:sp>
      <p:pic>
        <p:nvPicPr>
          <p:cNvPr id="6" name="Θέση εικόνας 5"/>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a:xfrm>
            <a:off x="1395412" y="640080"/>
            <a:ext cx="4597556" cy="5549900"/>
          </a:xfrm>
        </p:spPr>
      </p:pic>
      <p:sp>
        <p:nvSpPr>
          <p:cNvPr id="10" name="Text Placeholder 10">
            <a:extLst>
              <a:ext uri="{FF2B5EF4-FFF2-40B4-BE49-F238E27FC236}">
                <a16:creationId xmlns:a16="http://schemas.microsoft.com/office/drawing/2014/main" xmlns="" id="{1EA969D2-43E7-374C-2BD3-3ED94ADEAE97}"/>
              </a:ext>
            </a:extLst>
          </p:cNvPr>
          <p:cNvSpPr txBox="1">
            <a:spLocks/>
          </p:cNvSpPr>
          <p:nvPr/>
        </p:nvSpPr>
        <p:spPr>
          <a:xfrm>
            <a:off x="5786872" y="5156708"/>
            <a:ext cx="371815" cy="1033272"/>
          </a:xfrm>
          <a:prstGeom prst="rect">
            <a:avLst/>
          </a:prstGeom>
          <a:solidFill>
            <a:schemeClr val="accent1">
              <a:alpha val="83000"/>
            </a:schemeClr>
          </a:solidFill>
        </p:spPr>
        <p:txBody>
          <a:bodyPr/>
          <a:lstStyle>
            <a:lvl1pPr marL="0" indent="0" algn="l" defTabSz="914400" rtl="0" eaLnBrk="1" latinLnBrk="0" hangingPunct="1">
              <a:lnSpc>
                <a:spcPct val="150000"/>
              </a:lnSpc>
              <a:spcBef>
                <a:spcPts val="1000"/>
              </a:spcBef>
              <a:buFontTx/>
              <a:buNone/>
              <a:defRPr sz="300" b="0" i="0" kern="1200">
                <a:solidFill>
                  <a:schemeClr val="accent1">
                    <a:alpha val="0"/>
                  </a:schemeClr>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Click to edit Master text styles</a:t>
            </a:r>
          </a:p>
        </p:txBody>
      </p:sp>
    </p:spTree>
    <p:extLst>
      <p:ext uri="{BB962C8B-B14F-4D97-AF65-F5344CB8AC3E}">
        <p14:creationId xmlns:p14="http://schemas.microsoft.com/office/powerpoint/2010/main" val="11518164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Τίτλος 8"/>
          <p:cNvSpPr>
            <a:spLocks noGrp="1"/>
          </p:cNvSpPr>
          <p:nvPr>
            <p:ph type="title"/>
          </p:nvPr>
        </p:nvSpPr>
        <p:spPr/>
        <p:txBody>
          <a:bodyPr/>
          <a:lstStyle/>
          <a:p>
            <a:r>
              <a:rPr lang="el-GR" dirty="0" smtClean="0">
                <a:solidFill>
                  <a:schemeClr val="bg2">
                    <a:lumMod val="50000"/>
                  </a:schemeClr>
                </a:solidFill>
              </a:rPr>
              <a:t>ΤΟΜΕΙΣ ΔΡΑΣΤΗΡΙΟΤΗΤΑΣ</a:t>
            </a:r>
            <a:endParaRPr lang="el-GR" dirty="0"/>
          </a:p>
        </p:txBody>
      </p:sp>
      <p:sp>
        <p:nvSpPr>
          <p:cNvPr id="10" name="Θέση κειμένου 9"/>
          <p:cNvSpPr>
            <a:spLocks noGrp="1"/>
          </p:cNvSpPr>
          <p:nvPr>
            <p:ph type="body" idx="1"/>
          </p:nvPr>
        </p:nvSpPr>
        <p:spPr>
          <a:xfrm>
            <a:off x="1154953" y="2599342"/>
            <a:ext cx="9878917" cy="439693"/>
          </a:xfrm>
          <a:solidFill>
            <a:schemeClr val="accent1"/>
          </a:solidFill>
        </p:spPr>
        <p:txBody>
          <a:bodyPr/>
          <a:lstStyle/>
          <a:p>
            <a:pPr algn="ctr"/>
            <a:r>
              <a:rPr lang="el-GR" b="1" dirty="0" smtClean="0">
                <a:solidFill>
                  <a:schemeClr val="bg1"/>
                </a:solidFill>
              </a:rPr>
              <a:t>ΗΛΕΚΤΡΟΛΟΓΙΚΑ ΑΣΘΕΝΗ ΡΕΥΜΑΤΑ</a:t>
            </a:r>
            <a:endParaRPr lang="el-GR" b="1" dirty="0">
              <a:solidFill>
                <a:schemeClr val="bg1"/>
              </a:solidFill>
            </a:endParaRPr>
          </a:p>
        </p:txBody>
      </p:sp>
      <p:sp>
        <p:nvSpPr>
          <p:cNvPr id="11" name="Θέση περιεχομένου 10"/>
          <p:cNvSpPr>
            <a:spLocks noGrp="1"/>
          </p:cNvSpPr>
          <p:nvPr>
            <p:ph sz="half" idx="2"/>
          </p:nvPr>
        </p:nvSpPr>
        <p:spPr>
          <a:xfrm>
            <a:off x="1154954" y="3212326"/>
            <a:ext cx="4825158" cy="3080898"/>
          </a:xfrm>
        </p:spPr>
        <p:txBody>
          <a:bodyPr>
            <a:normAutofit fontScale="92500"/>
          </a:bodyPr>
          <a:lstStyle/>
          <a:p>
            <a:r>
              <a:rPr lang="el-GR" dirty="0" smtClean="0"/>
              <a:t>Εγκαταστάσεις σχαρών και σωληνώσεων καλωδίων.</a:t>
            </a:r>
          </a:p>
          <a:p>
            <a:r>
              <a:rPr lang="el-GR" dirty="0" smtClean="0"/>
              <a:t>Εγκαταστάσεις καλωδίων Ασθενών Ρευμάτων.</a:t>
            </a:r>
          </a:p>
          <a:p>
            <a:r>
              <a:rPr lang="el-GR" dirty="0" smtClean="0"/>
              <a:t>Εγκαταστάσεις Συστημάτων Δομημένης Καλωδίωσης ( Καλώδια οπτικών ινών και καλώδια χαλκού, τερματισμός και πιστοποίηση καλωδίων).</a:t>
            </a:r>
          </a:p>
          <a:p>
            <a:r>
              <a:rPr lang="el-GR" dirty="0" smtClean="0"/>
              <a:t>Εγκαταστάσεις Συστημάτων Πυρανίχνευσης.</a:t>
            </a:r>
          </a:p>
          <a:p>
            <a:pPr marL="0" indent="0">
              <a:buNone/>
            </a:pPr>
            <a:endParaRPr lang="el-GR" dirty="0" smtClean="0"/>
          </a:p>
          <a:p>
            <a:endParaRPr lang="el-GR" dirty="0"/>
          </a:p>
        </p:txBody>
      </p:sp>
      <p:sp>
        <p:nvSpPr>
          <p:cNvPr id="13" name="Θέση περιεχομένου 12"/>
          <p:cNvSpPr>
            <a:spLocks noGrp="1"/>
          </p:cNvSpPr>
          <p:nvPr>
            <p:ph sz="quarter" idx="4"/>
          </p:nvPr>
        </p:nvSpPr>
        <p:spPr>
          <a:xfrm>
            <a:off x="6172199" y="3212326"/>
            <a:ext cx="4861671" cy="3080898"/>
          </a:xfrm>
        </p:spPr>
        <p:txBody>
          <a:bodyPr>
            <a:normAutofit fontScale="92500"/>
          </a:bodyPr>
          <a:lstStyle/>
          <a:p>
            <a:r>
              <a:rPr lang="el-GR" dirty="0" smtClean="0"/>
              <a:t>Εγκαταστάσεις Συστημάτων Συναγερμού.</a:t>
            </a:r>
          </a:p>
          <a:p>
            <a:r>
              <a:rPr lang="el-GR" dirty="0" smtClean="0"/>
              <a:t>Εγκαταστάσεις Συστημάτων Καμερών </a:t>
            </a:r>
            <a:r>
              <a:rPr lang="en-US" dirty="0" smtClean="0"/>
              <a:t>  </a:t>
            </a:r>
            <a:r>
              <a:rPr lang="el-GR" dirty="0" smtClean="0"/>
              <a:t>(</a:t>
            </a:r>
            <a:r>
              <a:rPr lang="en-US" dirty="0" smtClean="0"/>
              <a:t>CCTV</a:t>
            </a:r>
            <a:r>
              <a:rPr lang="el-GR" dirty="0" smtClean="0"/>
              <a:t>).</a:t>
            </a:r>
            <a:endParaRPr lang="en-US" dirty="0" smtClean="0"/>
          </a:p>
          <a:p>
            <a:r>
              <a:rPr lang="el-GR" dirty="0"/>
              <a:t>Εγκαταστάσεις Συστημάτων </a:t>
            </a:r>
            <a:r>
              <a:rPr lang="en-US" dirty="0" smtClean="0"/>
              <a:t>ACCESS CONTROL</a:t>
            </a:r>
            <a:r>
              <a:rPr lang="el-GR" dirty="0" smtClean="0"/>
              <a:t>.</a:t>
            </a:r>
            <a:endParaRPr lang="el-GR" dirty="0"/>
          </a:p>
          <a:p>
            <a:r>
              <a:rPr lang="el-GR" dirty="0"/>
              <a:t>Εγκαταστάσεις Συστημάτων </a:t>
            </a:r>
            <a:r>
              <a:rPr lang="en-US" dirty="0" smtClean="0"/>
              <a:t>BMS</a:t>
            </a:r>
            <a:r>
              <a:rPr lang="el-GR" dirty="0" smtClean="0"/>
              <a:t>.</a:t>
            </a:r>
          </a:p>
          <a:p>
            <a:r>
              <a:rPr lang="el-GR" dirty="0" smtClean="0"/>
              <a:t>Μεγαφωνική Εγκατάσταση.      </a:t>
            </a:r>
          </a:p>
          <a:p>
            <a:r>
              <a:rPr lang="el-GR" dirty="0" smtClean="0"/>
              <a:t>Εγκαταστάσεις Συστημάτων αυτοματισμού.                   </a:t>
            </a:r>
          </a:p>
        </p:txBody>
      </p:sp>
      <p:sp>
        <p:nvSpPr>
          <p:cNvPr id="4" name="Θέση αριθμού διαφάνειας 3"/>
          <p:cNvSpPr>
            <a:spLocks noGrp="1"/>
          </p:cNvSpPr>
          <p:nvPr>
            <p:ph type="sldNum" sz="quarter" idx="12"/>
          </p:nvPr>
        </p:nvSpPr>
        <p:spPr/>
        <p:txBody>
          <a:bodyPr/>
          <a:lstStyle/>
          <a:p>
            <a:fld id="{09A01C0A-2BB6-49E7-91A3-DCB9F9F59583}" type="slidenum">
              <a:rPr lang="en-US" smtClean="0">
                <a:solidFill>
                  <a:prstClr val="white"/>
                </a:solidFill>
              </a:rPr>
              <a:pPr/>
              <a:t>20</a:t>
            </a:fld>
            <a:endParaRPr lang="en-US" dirty="0">
              <a:solidFill>
                <a:prstClr val="white"/>
              </a:solidFill>
            </a:endParaRPr>
          </a:p>
        </p:txBody>
      </p:sp>
    </p:spTree>
    <p:extLst>
      <p:ext uri="{BB962C8B-B14F-4D97-AF65-F5344CB8AC3E}">
        <p14:creationId xmlns:p14="http://schemas.microsoft.com/office/powerpoint/2010/main" val="4152356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0">
            <a:extLst>
              <a:ext uri="{FF2B5EF4-FFF2-40B4-BE49-F238E27FC236}">
                <a16:creationId xmlns:a16="http://schemas.microsoft.com/office/drawing/2014/main" xmlns="" id="{104F5115-4987-5C8E-E191-E06A29A553D3}"/>
              </a:ext>
            </a:extLst>
          </p:cNvPr>
          <p:cNvSpPr txBox="1">
            <a:spLocks/>
          </p:cNvSpPr>
          <p:nvPr/>
        </p:nvSpPr>
        <p:spPr>
          <a:xfrm>
            <a:off x="9234099" y="4310742"/>
            <a:ext cx="2608950" cy="2547261"/>
          </a:xfrm>
          <a:prstGeom prst="ellipse">
            <a:avLst/>
          </a:prstGeom>
          <a:solidFill>
            <a:schemeClr val="accent1">
              <a:alpha val="72000"/>
            </a:schemeClr>
          </a:solidFill>
        </p:spPr>
        <p:txBody>
          <a:bodyPr/>
          <a:lstStyle>
            <a:lvl1pPr marL="0" indent="0" algn="l" defTabSz="914400" rtl="0" eaLnBrk="1" latinLnBrk="0" hangingPunct="1">
              <a:lnSpc>
                <a:spcPct val="150000"/>
              </a:lnSpc>
              <a:spcBef>
                <a:spcPts val="1000"/>
              </a:spcBef>
              <a:buFontTx/>
              <a:buNone/>
              <a:defRPr sz="300" b="0" i="0" kern="1200">
                <a:solidFill>
                  <a:schemeClr val="accent1">
                    <a:alpha val="0"/>
                  </a:schemeClr>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0A22E">
                    <a:alpha val="0"/>
                  </a:srgbClr>
                </a:solidFill>
              </a:rPr>
              <a:t>Click to edit Master text styles</a:t>
            </a:r>
          </a:p>
        </p:txBody>
      </p:sp>
      <p:sp>
        <p:nvSpPr>
          <p:cNvPr id="12" name="Rectangle 32">
            <a:extLst>
              <a:ext uri="{FF2B5EF4-FFF2-40B4-BE49-F238E27FC236}">
                <a16:creationId xmlns:a16="http://schemas.microsoft.com/office/drawing/2014/main" xmlns="" id="{45A16232-26A5-5976-4EB0-BDA2944D376A}"/>
              </a:ext>
              <a:ext uri="{C183D7F6-B498-43B3-948B-1728B52AA6E4}">
                <adec:decorative xmlns:adec="http://schemas.microsoft.com/office/drawing/2017/decorative" xmlns="" val="1"/>
              </a:ext>
            </a:extLst>
          </p:cNvPr>
          <p:cNvSpPr/>
          <p:nvPr/>
        </p:nvSpPr>
        <p:spPr>
          <a:xfrm rot="5400000">
            <a:off x="4723184" y="2539178"/>
            <a:ext cx="516246" cy="8121409"/>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9" name="Τίτλος 8"/>
          <p:cNvSpPr>
            <a:spLocks noGrp="1"/>
          </p:cNvSpPr>
          <p:nvPr>
            <p:ph type="title"/>
          </p:nvPr>
        </p:nvSpPr>
        <p:spPr/>
        <p:txBody>
          <a:bodyPr/>
          <a:lstStyle/>
          <a:p>
            <a:r>
              <a:rPr lang="el-GR" dirty="0" smtClean="0">
                <a:solidFill>
                  <a:schemeClr val="bg2">
                    <a:lumMod val="50000"/>
                  </a:schemeClr>
                </a:solidFill>
              </a:rPr>
              <a:t>ΤΟΜΕΙΣ ΔΡΑΣΤΗΡΙΟΤΗΤΑΣ</a:t>
            </a:r>
            <a:endParaRPr lang="el-GR" dirty="0"/>
          </a:p>
        </p:txBody>
      </p:sp>
      <p:sp>
        <p:nvSpPr>
          <p:cNvPr id="10" name="Θέση κειμένου 9"/>
          <p:cNvSpPr>
            <a:spLocks noGrp="1"/>
          </p:cNvSpPr>
          <p:nvPr>
            <p:ph type="body" idx="1"/>
          </p:nvPr>
        </p:nvSpPr>
        <p:spPr>
          <a:xfrm>
            <a:off x="1154953" y="2599342"/>
            <a:ext cx="9878917" cy="439693"/>
          </a:xfrm>
          <a:solidFill>
            <a:schemeClr val="accent1"/>
          </a:solidFill>
        </p:spPr>
        <p:txBody>
          <a:bodyPr/>
          <a:lstStyle/>
          <a:p>
            <a:pPr algn="ctr"/>
            <a:r>
              <a:rPr lang="el-GR" b="1" dirty="0" smtClean="0">
                <a:solidFill>
                  <a:schemeClr val="bg1"/>
                </a:solidFill>
              </a:rPr>
              <a:t>ΓΕΙΩΣΕΙΣ – ΑΝΤΙΚΕΡΑΥΝΙΚΗ ΠΡΟΣΤΑΣΙΑ</a:t>
            </a:r>
            <a:endParaRPr lang="el-GR" b="1" dirty="0">
              <a:solidFill>
                <a:schemeClr val="bg1"/>
              </a:solidFill>
            </a:endParaRPr>
          </a:p>
        </p:txBody>
      </p:sp>
      <p:sp>
        <p:nvSpPr>
          <p:cNvPr id="11" name="Θέση περιεχομένου 10"/>
          <p:cNvSpPr>
            <a:spLocks noGrp="1"/>
          </p:cNvSpPr>
          <p:nvPr>
            <p:ph sz="half" idx="2"/>
          </p:nvPr>
        </p:nvSpPr>
        <p:spPr>
          <a:xfrm>
            <a:off x="1154954" y="3363260"/>
            <a:ext cx="4825158" cy="2929963"/>
          </a:xfrm>
        </p:spPr>
        <p:txBody>
          <a:bodyPr>
            <a:normAutofit/>
          </a:bodyPr>
          <a:lstStyle/>
          <a:p>
            <a:r>
              <a:rPr lang="el-GR" dirty="0" smtClean="0"/>
              <a:t>Εγκαταστάσεις Θεμελιακών Γειώσεων.</a:t>
            </a:r>
          </a:p>
          <a:p>
            <a:pPr marL="0" indent="0">
              <a:buNone/>
            </a:pPr>
            <a:endParaRPr lang="el-GR" dirty="0" smtClean="0"/>
          </a:p>
          <a:p>
            <a:r>
              <a:rPr lang="el-GR" dirty="0"/>
              <a:t>Εγκαταστάσεις Αντικεραυνικής Προστασίας κτιρίων</a:t>
            </a:r>
            <a:endParaRPr lang="el-GR" dirty="0" smtClean="0"/>
          </a:p>
          <a:p>
            <a:endParaRPr lang="el-GR" dirty="0" smtClean="0"/>
          </a:p>
          <a:p>
            <a:pPr marL="0" indent="0">
              <a:buNone/>
            </a:pPr>
            <a:endParaRPr lang="el-GR" dirty="0" smtClean="0"/>
          </a:p>
          <a:p>
            <a:endParaRPr lang="el-GR" dirty="0"/>
          </a:p>
        </p:txBody>
      </p:sp>
      <p:sp>
        <p:nvSpPr>
          <p:cNvPr id="13" name="Θέση περιεχομένου 12"/>
          <p:cNvSpPr>
            <a:spLocks noGrp="1"/>
          </p:cNvSpPr>
          <p:nvPr>
            <p:ph sz="quarter" idx="4"/>
          </p:nvPr>
        </p:nvSpPr>
        <p:spPr>
          <a:xfrm>
            <a:off x="6172199" y="3212326"/>
            <a:ext cx="4861671" cy="3080898"/>
          </a:xfrm>
        </p:spPr>
        <p:txBody>
          <a:bodyPr>
            <a:normAutofit/>
          </a:bodyPr>
          <a:lstStyle/>
          <a:p>
            <a:pPr marL="0" indent="0">
              <a:buNone/>
            </a:pPr>
            <a:endParaRPr lang="el-GR" dirty="0" smtClean="0"/>
          </a:p>
          <a:p>
            <a:pPr marL="0" indent="0">
              <a:buNone/>
            </a:pPr>
            <a:r>
              <a:rPr lang="el-GR" dirty="0" smtClean="0"/>
              <a:t>               </a:t>
            </a:r>
          </a:p>
        </p:txBody>
      </p:sp>
      <p:sp>
        <p:nvSpPr>
          <p:cNvPr id="4" name="Θέση αριθμού διαφάνειας 3"/>
          <p:cNvSpPr>
            <a:spLocks noGrp="1"/>
          </p:cNvSpPr>
          <p:nvPr>
            <p:ph type="sldNum" sz="quarter" idx="12"/>
          </p:nvPr>
        </p:nvSpPr>
        <p:spPr/>
        <p:txBody>
          <a:bodyPr/>
          <a:lstStyle/>
          <a:p>
            <a:fld id="{09A01C0A-2BB6-49E7-91A3-DCB9F9F59583}" type="slidenum">
              <a:rPr lang="en-US" smtClean="0">
                <a:solidFill>
                  <a:prstClr val="white"/>
                </a:solidFill>
              </a:rPr>
              <a:pPr/>
              <a:t>21</a:t>
            </a:fld>
            <a:endParaRPr lang="en-US" dirty="0">
              <a:solidFill>
                <a:prstClr val="white"/>
              </a:solidFill>
            </a:endParaRPr>
          </a:p>
        </p:txBody>
      </p:sp>
      <p:pic>
        <p:nvPicPr>
          <p:cNvPr id="3" name="Εικόνα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975973" y="3800104"/>
            <a:ext cx="3494740" cy="2621055"/>
          </a:xfrm>
          <a:prstGeom prst="rect">
            <a:avLst/>
          </a:prstGeom>
        </p:spPr>
      </p:pic>
    </p:spTree>
    <p:extLst>
      <p:ext uri="{BB962C8B-B14F-4D97-AF65-F5344CB8AC3E}">
        <p14:creationId xmlns:p14="http://schemas.microsoft.com/office/powerpoint/2010/main" val="30942743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2C097A-775B-08E5-6C81-5BA1BCE9ACD7}"/>
              </a:ext>
            </a:extLst>
          </p:cNvPr>
          <p:cNvSpPr>
            <a:spLocks noGrp="1"/>
          </p:cNvSpPr>
          <p:nvPr>
            <p:ph type="title"/>
          </p:nvPr>
        </p:nvSpPr>
        <p:spPr>
          <a:xfrm>
            <a:off x="850392" y="465512"/>
            <a:ext cx="10122632" cy="1039092"/>
          </a:xfrm>
        </p:spPr>
        <p:txBody>
          <a:bodyPr/>
          <a:lstStyle/>
          <a:p>
            <a:r>
              <a:rPr lang="el-GR" dirty="0" smtClean="0">
                <a:solidFill>
                  <a:schemeClr val="bg2">
                    <a:lumMod val="50000"/>
                  </a:schemeClr>
                </a:solidFill>
              </a:rPr>
              <a:t>ΠΛΕΟΝΕΚΤΗΜΑΤΑ ΣΥΝΕΡΓΑΣΙΑΣ</a:t>
            </a:r>
            <a:endParaRPr lang="en-US" dirty="0">
              <a:solidFill>
                <a:schemeClr val="bg2">
                  <a:lumMod val="50000"/>
                </a:schemeClr>
              </a:solidFill>
            </a:endParaRPr>
          </a:p>
        </p:txBody>
      </p:sp>
      <p:sp>
        <p:nvSpPr>
          <p:cNvPr id="3" name="Content Placeholder 2">
            <a:extLst>
              <a:ext uri="{FF2B5EF4-FFF2-40B4-BE49-F238E27FC236}">
                <a16:creationId xmlns:a16="http://schemas.microsoft.com/office/drawing/2014/main" xmlns="" id="{58037C43-2A58-4D8F-4B88-9D5CBE782944}"/>
              </a:ext>
            </a:extLst>
          </p:cNvPr>
          <p:cNvSpPr>
            <a:spLocks noGrp="1"/>
          </p:cNvSpPr>
          <p:nvPr>
            <p:ph sz="half" idx="2"/>
          </p:nvPr>
        </p:nvSpPr>
        <p:spPr>
          <a:xfrm>
            <a:off x="920602" y="2807720"/>
            <a:ext cx="10015621" cy="2765765"/>
          </a:xfrm>
        </p:spPr>
        <p:txBody>
          <a:bodyPr/>
          <a:lstStyle/>
          <a:p>
            <a:pPr marL="0" lvl="0" indent="0" algn="just">
              <a:buNone/>
            </a:pPr>
            <a:endParaRPr lang="el-GR" noProof="0" dirty="0" smtClean="0"/>
          </a:p>
          <a:p>
            <a:pPr marL="0" lvl="0" indent="0" algn="just">
              <a:buNone/>
            </a:pPr>
            <a:r>
              <a:rPr lang="el-GR" noProof="0" dirty="0" smtClean="0"/>
              <a:t>Η ΗΛΕΚΤΡΙΣΙΣ </a:t>
            </a:r>
            <a:r>
              <a:rPr lang="en-US" noProof="0" dirty="0" smtClean="0"/>
              <a:t> </a:t>
            </a:r>
            <a:r>
              <a:rPr lang="el-GR" dirty="0" smtClean="0"/>
              <a:t>είναι μια αναπτυσσόμενη εταιρεία που επενδύει σε νέο εξοπλισμό, ανθρώπινο δυναμικό και υγιείς συνεργασίες. Η ανάπτυξή μας οφείλεται στη συνεχή αναβάθμιση των υπηρεσιών μας, στη συνεργασία με μεγάλες κατασκευαστικές εταιρείες και στην εμπιστοσύνη των πελατών μας. </a:t>
            </a:r>
            <a:r>
              <a:rPr lang="el-GR" dirty="0"/>
              <a:t> </a:t>
            </a:r>
            <a:r>
              <a:rPr lang="el-GR" dirty="0" smtClean="0"/>
              <a:t>Οι σχέσεις που διατηρούμε με τους πελάτες και τους συνεργάτες μας είναι μακροχρόνιες και βασίζονται στην αμοιβαία εμπιστοσύνη, την εκτίμηση και το κοινό όφελος.</a:t>
            </a:r>
            <a:endParaRPr lang="en-US" noProof="0" dirty="0"/>
          </a:p>
        </p:txBody>
      </p:sp>
      <p:sp>
        <p:nvSpPr>
          <p:cNvPr id="5" name="Slide Number Placeholder 4">
            <a:extLst>
              <a:ext uri="{FF2B5EF4-FFF2-40B4-BE49-F238E27FC236}">
                <a16:creationId xmlns:a16="http://schemas.microsoft.com/office/drawing/2014/main" xmlns="" id="{9CE23B6C-8A52-6407-0C43-F01FB97CFD97}"/>
              </a:ext>
            </a:extLst>
          </p:cNvPr>
          <p:cNvSpPr>
            <a:spLocks noGrp="1"/>
          </p:cNvSpPr>
          <p:nvPr>
            <p:ph type="sldNum" sz="quarter" idx="11"/>
          </p:nvPr>
        </p:nvSpPr>
        <p:spPr/>
        <p:txBody>
          <a:bodyPr/>
          <a:lstStyle/>
          <a:p>
            <a:fld id="{09A01C0A-2BB6-49E7-91A3-DCB9F9F59583}" type="slidenum">
              <a:rPr lang="en-US" smtClean="0"/>
              <a:pPr/>
              <a:t>22</a:t>
            </a:fld>
            <a:endParaRPr lang="en-US" dirty="0"/>
          </a:p>
        </p:txBody>
      </p:sp>
      <p:sp>
        <p:nvSpPr>
          <p:cNvPr id="8" name="Rectangle 32">
            <a:extLst>
              <a:ext uri="{FF2B5EF4-FFF2-40B4-BE49-F238E27FC236}">
                <a16:creationId xmlns:a16="http://schemas.microsoft.com/office/drawing/2014/main" xmlns="" id="{45A16232-26A5-5976-4EB0-BDA2944D376A}"/>
              </a:ext>
              <a:ext uri="{C183D7F6-B498-43B3-948B-1728B52AA6E4}">
                <adec:decorative xmlns:adec="http://schemas.microsoft.com/office/drawing/2017/decorative" xmlns="" val="1"/>
              </a:ext>
            </a:extLst>
          </p:cNvPr>
          <p:cNvSpPr/>
          <p:nvPr/>
        </p:nvSpPr>
        <p:spPr>
          <a:xfrm rot="5400000">
            <a:off x="4156723" y="3105640"/>
            <a:ext cx="516246" cy="6988486"/>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Tree>
    <p:extLst>
      <p:ext uri="{BB962C8B-B14F-4D97-AF65-F5344CB8AC3E}">
        <p14:creationId xmlns:p14="http://schemas.microsoft.com/office/powerpoint/2010/main" val="39376399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2">
            <a:extLst>
              <a:ext uri="{FF2B5EF4-FFF2-40B4-BE49-F238E27FC236}">
                <a16:creationId xmlns:a16="http://schemas.microsoft.com/office/drawing/2014/main" xmlns="" id="{45A16232-26A5-5976-4EB0-BDA2944D376A}"/>
              </a:ext>
              <a:ext uri="{C183D7F6-B498-43B3-948B-1728B52AA6E4}">
                <adec:decorative xmlns:adec="http://schemas.microsoft.com/office/drawing/2017/decorative" xmlns="" val="1"/>
              </a:ext>
            </a:extLst>
          </p:cNvPr>
          <p:cNvSpPr/>
          <p:nvPr/>
        </p:nvSpPr>
        <p:spPr>
          <a:xfrm rot="5400000">
            <a:off x="8193115" y="-2383425"/>
            <a:ext cx="516246" cy="6988486"/>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xmlns="" id="{A2CD3C5A-CEA8-6DDC-B3F1-41D07C4FA704}"/>
              </a:ext>
            </a:extLst>
          </p:cNvPr>
          <p:cNvSpPr>
            <a:spLocks noGrp="1"/>
          </p:cNvSpPr>
          <p:nvPr>
            <p:ph type="title"/>
          </p:nvPr>
        </p:nvSpPr>
        <p:spPr>
          <a:xfrm>
            <a:off x="6693408" y="661700"/>
            <a:ext cx="5063163" cy="749090"/>
          </a:xfrm>
        </p:spPr>
        <p:txBody>
          <a:bodyPr/>
          <a:lstStyle/>
          <a:p>
            <a:r>
              <a:rPr lang="el-GR" dirty="0" smtClean="0">
                <a:solidFill>
                  <a:schemeClr val="tx1">
                    <a:lumMod val="50000"/>
                    <a:lumOff val="50000"/>
                  </a:schemeClr>
                </a:solidFill>
              </a:rPr>
              <a:t> </a:t>
            </a:r>
            <a:endParaRPr lang="en-US" dirty="0"/>
          </a:p>
        </p:txBody>
      </p:sp>
      <p:sp>
        <p:nvSpPr>
          <p:cNvPr id="10" name="Υπότιτλος 7"/>
          <p:cNvSpPr txBox="1">
            <a:spLocks/>
          </p:cNvSpPr>
          <p:nvPr/>
        </p:nvSpPr>
        <p:spPr>
          <a:xfrm>
            <a:off x="9448753" y="5797666"/>
            <a:ext cx="2196223" cy="423949"/>
          </a:xfrm>
          <a:prstGeom prst="rect">
            <a:avLst/>
          </a:prstGeom>
          <a:effectLst>
            <a:outerShdw blurRad="50800" dist="38100" dir="2700000" algn="tl" rotWithShape="0">
              <a:prstClr val="black">
                <a:alpha val="40000"/>
              </a:prstClr>
            </a:outerShdw>
          </a:effectLst>
        </p:spPr>
        <p:txBody>
          <a:bodyPr vert="horz" lIns="0" tIns="0" rIns="0" bIns="0" rtlCol="0">
            <a:noAutofit/>
          </a:bodyPr>
          <a:lstStyle>
            <a:lvl1pPr marL="0" indent="0" algn="l" defTabSz="457200" rtl="0" eaLnBrk="1" latinLnBrk="0" hangingPunct="1">
              <a:lnSpc>
                <a:spcPct val="120000"/>
              </a:lnSpc>
              <a:spcBef>
                <a:spcPts val="0"/>
              </a:spcBef>
              <a:spcAft>
                <a:spcPts val="1200"/>
              </a:spcAft>
              <a:buClr>
                <a:schemeClr val="accent1"/>
              </a:buClr>
              <a:buSzPct val="80000"/>
              <a:buFont typeface="Wingdings 3" charset="2"/>
              <a:buNone/>
              <a:defRPr sz="1800" b="0" i="0" kern="1200" cap="none" spc="0" baseline="0">
                <a:solidFill>
                  <a:schemeClr val="tx1">
                    <a:lumMod val="75000"/>
                    <a:lumOff val="2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2000" b="0" i="0" kern="1200">
                <a:solidFill>
                  <a:schemeClr val="tx1">
                    <a:lumMod val="75000"/>
                    <a:lumOff val="2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800" b="0" i="0" kern="1200">
                <a:solidFill>
                  <a:schemeClr val="tx1">
                    <a:lumMod val="75000"/>
                    <a:lumOff val="2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lumMod val="75000"/>
                    <a:lumOff val="2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lumMod val="75000"/>
                    <a:lumOff val="2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lumMod val="75000"/>
                    <a:lumOff val="2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lumMod val="75000"/>
                    <a:lumOff val="2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lumMod val="75000"/>
                    <a:lumOff val="2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lumMod val="75000"/>
                    <a:lumOff val="25000"/>
                  </a:schemeClr>
                </a:solidFill>
                <a:latin typeface="+mn-lt"/>
                <a:ea typeface="+mn-ea"/>
                <a:cs typeface="+mn-cs"/>
              </a:defRPr>
            </a:lvl9pPr>
          </a:lstStyle>
          <a:p>
            <a:r>
              <a:rPr lang="el-GR" dirty="0" smtClean="0">
                <a:solidFill>
                  <a:schemeClr val="bg2">
                    <a:lumMod val="10000"/>
                  </a:schemeClr>
                </a:solidFill>
              </a:rPr>
              <a:t>Σας ευχαριστούμε</a:t>
            </a:r>
            <a:endParaRPr lang="el-GR" dirty="0">
              <a:solidFill>
                <a:schemeClr val="bg2">
                  <a:lumMod val="10000"/>
                </a:schemeClr>
              </a:solidFill>
            </a:endParaRPr>
          </a:p>
        </p:txBody>
      </p:sp>
      <p:sp>
        <p:nvSpPr>
          <p:cNvPr id="3" name="Έλλειψη 2"/>
          <p:cNvSpPr/>
          <p:nvPr/>
        </p:nvSpPr>
        <p:spPr>
          <a:xfrm>
            <a:off x="4673600" y="3305120"/>
            <a:ext cx="3288146" cy="3241964"/>
          </a:xfrm>
          <a:prstGeom prst="ellipse">
            <a:avLst/>
          </a:prstGeom>
          <a:solidFill>
            <a:srgbClr val="F3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defTabSz="457200">
              <a:buClr>
                <a:srgbClr val="F0A22E"/>
              </a:buClr>
            </a:pPr>
            <a:r>
              <a:rPr lang="el-GR" sz="1400" b="1" dirty="0" smtClean="0">
                <a:solidFill>
                  <a:schemeClr val="bg2">
                    <a:lumMod val="10000"/>
                  </a:schemeClr>
                </a:solidFill>
                <a:sym typeface="Webdings" panose="05030102010509060703" pitchFamily="18" charset="2"/>
              </a:rPr>
              <a:t></a:t>
            </a:r>
            <a:r>
              <a:rPr lang="el-GR" sz="1200" b="1" dirty="0" smtClean="0">
                <a:solidFill>
                  <a:schemeClr val="bg2">
                    <a:lumMod val="10000"/>
                  </a:schemeClr>
                </a:solidFill>
                <a:sym typeface="Webdings" panose="05030102010509060703" pitchFamily="18" charset="2"/>
              </a:rPr>
              <a:t>Σαγγάριου </a:t>
            </a:r>
            <a:r>
              <a:rPr lang="el-GR" sz="1200" b="1" dirty="0">
                <a:solidFill>
                  <a:schemeClr val="bg2">
                    <a:lumMod val="10000"/>
                  </a:schemeClr>
                </a:solidFill>
                <a:sym typeface="Webdings" panose="05030102010509060703" pitchFamily="18" charset="2"/>
              </a:rPr>
              <a:t>12 – </a:t>
            </a:r>
            <a:r>
              <a:rPr lang="el-GR" sz="1200" b="1" dirty="0" smtClean="0">
                <a:solidFill>
                  <a:schemeClr val="bg2">
                    <a:lumMod val="10000"/>
                  </a:schemeClr>
                </a:solidFill>
                <a:sym typeface="Webdings" panose="05030102010509060703" pitchFamily="18" charset="2"/>
              </a:rPr>
              <a:t>Κομοτηνή        </a:t>
            </a:r>
            <a:endParaRPr lang="el-GR" sz="1200" b="1" dirty="0">
              <a:solidFill>
                <a:schemeClr val="bg2">
                  <a:lumMod val="10000"/>
                </a:schemeClr>
              </a:solidFill>
              <a:sym typeface="Webdings" panose="05030102010509060703" pitchFamily="18" charset="2"/>
            </a:endParaRPr>
          </a:p>
          <a:p>
            <a:pPr lvl="0" algn="just" defTabSz="457200">
              <a:buClr>
                <a:srgbClr val="F0A22E"/>
              </a:buClr>
            </a:pPr>
            <a:r>
              <a:rPr lang="el-GR" sz="1400" b="1" dirty="0">
                <a:solidFill>
                  <a:schemeClr val="bg2">
                    <a:lumMod val="10000"/>
                  </a:schemeClr>
                </a:solidFill>
                <a:sym typeface="Webdings" panose="05030102010509060703" pitchFamily="18" charset="2"/>
              </a:rPr>
              <a:t>  </a:t>
            </a:r>
            <a:r>
              <a:rPr lang="el-GR" sz="1200" b="1" dirty="0" smtClean="0">
                <a:solidFill>
                  <a:schemeClr val="bg2">
                    <a:lumMod val="10000"/>
                  </a:schemeClr>
                </a:solidFill>
                <a:sym typeface="Webdings" panose="05030102010509060703" pitchFamily="18" charset="2"/>
              </a:rPr>
              <a:t>2531029030</a:t>
            </a:r>
          </a:p>
          <a:p>
            <a:pPr lvl="0" algn="just" defTabSz="457200">
              <a:buClr>
                <a:srgbClr val="F0A22E"/>
              </a:buClr>
            </a:pPr>
            <a:r>
              <a:rPr lang="el-GR" sz="1400" b="1" dirty="0" smtClean="0">
                <a:solidFill>
                  <a:schemeClr val="bg2">
                    <a:lumMod val="10000"/>
                  </a:schemeClr>
                </a:solidFill>
                <a:sym typeface="Webdings" panose="05030102010509060703" pitchFamily="18" charset="2"/>
              </a:rPr>
              <a:t></a:t>
            </a:r>
            <a:r>
              <a:rPr lang="el-GR" sz="1200" b="1" dirty="0">
                <a:solidFill>
                  <a:schemeClr val="bg2">
                    <a:lumMod val="10000"/>
                  </a:schemeClr>
                </a:solidFill>
                <a:sym typeface="Webdings" panose="05030102010509060703" pitchFamily="18" charset="2"/>
              </a:rPr>
              <a:t>6946853504</a:t>
            </a:r>
            <a:r>
              <a:rPr lang="el-GR" sz="1400" b="1" dirty="0">
                <a:solidFill>
                  <a:schemeClr val="bg2">
                    <a:lumMod val="10000"/>
                  </a:schemeClr>
                </a:solidFill>
                <a:sym typeface="Webdings" panose="05030102010509060703" pitchFamily="18" charset="2"/>
              </a:rPr>
              <a:t> </a:t>
            </a:r>
          </a:p>
          <a:p>
            <a:pPr lvl="0" algn="just" defTabSz="457200">
              <a:buClr>
                <a:srgbClr val="F0A22E"/>
              </a:buClr>
            </a:pPr>
            <a:r>
              <a:rPr lang="en-US" sz="1400" b="1" dirty="0">
                <a:solidFill>
                  <a:schemeClr val="bg2">
                    <a:lumMod val="10000"/>
                  </a:schemeClr>
                </a:solidFill>
                <a:sym typeface="Guttman Logo1" panose="05010101010101010101" pitchFamily="2" charset="2"/>
              </a:rPr>
              <a:t> </a:t>
            </a:r>
            <a:r>
              <a:rPr lang="el-GR" sz="1400" b="1" dirty="0">
                <a:solidFill>
                  <a:schemeClr val="bg2">
                    <a:lumMod val="10000"/>
                  </a:schemeClr>
                </a:solidFill>
                <a:sym typeface="Guttman Logo1" panose="05010101010101010101" pitchFamily="2" charset="2"/>
              </a:rPr>
              <a:t> </a:t>
            </a:r>
            <a:r>
              <a:rPr lang="en-US" sz="1200" b="1" dirty="0">
                <a:solidFill>
                  <a:schemeClr val="bg2">
                    <a:lumMod val="10000"/>
                  </a:schemeClr>
                </a:solidFill>
                <a:sym typeface="Guttman Logo1" panose="05010101010101010101" pitchFamily="2" charset="2"/>
              </a:rPr>
              <a:t>ilektrisis@yahoo.gr</a:t>
            </a:r>
          </a:p>
          <a:p>
            <a:pPr lvl="0" algn="just" defTabSz="457200">
              <a:buClr>
                <a:srgbClr val="F0A22E"/>
              </a:buClr>
            </a:pPr>
            <a:r>
              <a:rPr lang="el-GR" sz="1200" b="1" dirty="0">
                <a:solidFill>
                  <a:schemeClr val="bg2">
                    <a:lumMod val="10000"/>
                  </a:schemeClr>
                </a:solidFill>
                <a:sym typeface="Guttman Logo1" panose="05010101010101010101" pitchFamily="2" charset="2"/>
              </a:rPr>
              <a:t> </a:t>
            </a:r>
            <a:r>
              <a:rPr lang="el-GR" sz="1400" b="1" dirty="0">
                <a:solidFill>
                  <a:schemeClr val="bg2">
                    <a:lumMod val="10000"/>
                  </a:schemeClr>
                </a:solidFill>
                <a:sym typeface="Guttman Logo1" panose="05010101010101010101" pitchFamily="2" charset="2"/>
              </a:rPr>
              <a:t></a:t>
            </a:r>
            <a:r>
              <a:rPr lang="en-US" sz="1200" b="1" dirty="0">
                <a:solidFill>
                  <a:schemeClr val="bg2">
                    <a:lumMod val="10000"/>
                  </a:schemeClr>
                </a:solidFill>
                <a:sym typeface="Wingdings" panose="05000000000000000000" pitchFamily="2" charset="2"/>
              </a:rPr>
              <a:t> </a:t>
            </a:r>
            <a:r>
              <a:rPr lang="en-US" sz="1200" b="1" dirty="0">
                <a:solidFill>
                  <a:schemeClr val="bg2">
                    <a:lumMod val="10000"/>
                  </a:schemeClr>
                </a:solidFill>
                <a:sym typeface="Guttman Logo1" panose="05010101010101010101" pitchFamily="2" charset="2"/>
              </a:rPr>
              <a:t>ilektrisis@gmail.com</a:t>
            </a:r>
          </a:p>
        </p:txBody>
      </p:sp>
      <p:sp>
        <p:nvSpPr>
          <p:cNvPr id="5" name="Υπότιτλος 4"/>
          <p:cNvSpPr>
            <a:spLocks noGrp="1"/>
          </p:cNvSpPr>
          <p:nvPr>
            <p:ph type="subTitle" idx="1"/>
          </p:nvPr>
        </p:nvSpPr>
        <p:spPr>
          <a:xfrm>
            <a:off x="8535955" y="2834065"/>
            <a:ext cx="2162617" cy="2179597"/>
          </a:xfrm>
        </p:spPr>
        <p:txBody>
          <a:bodyPr/>
          <a:lstStyle/>
          <a:p>
            <a:r>
              <a:rPr lang="el-GR" dirty="0"/>
              <a:t> </a:t>
            </a:r>
          </a:p>
        </p:txBody>
      </p:sp>
      <p:sp>
        <p:nvSpPr>
          <p:cNvPr id="6" name="TextBox 5"/>
          <p:cNvSpPr txBox="1"/>
          <p:nvPr/>
        </p:nvSpPr>
        <p:spPr>
          <a:xfrm>
            <a:off x="6087542" y="1882816"/>
            <a:ext cx="4322618" cy="950278"/>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p:spPr>
        <p:txBody>
          <a:bodyPr wrap="square" rtlCol="0">
            <a:spAutoFit/>
          </a:bodyPr>
          <a:lstStyle/>
          <a:p>
            <a:pPr algn="ctr"/>
            <a:r>
              <a:rPr lang="el-GR" dirty="0" smtClean="0"/>
              <a:t>Επικοινωνήστε μαζί μας για να συζητήσουμε τις ανάγκες σας και να σας προτείνουμε την καλύτερη λύση.</a:t>
            </a:r>
            <a:endParaRPr lang="el-GR" dirty="0"/>
          </a:p>
        </p:txBody>
      </p:sp>
      <p:sp>
        <p:nvSpPr>
          <p:cNvPr id="7" name="TextBox 6"/>
          <p:cNvSpPr txBox="1"/>
          <p:nvPr/>
        </p:nvSpPr>
        <p:spPr>
          <a:xfrm>
            <a:off x="5458691" y="837546"/>
            <a:ext cx="2632364" cy="523220"/>
          </a:xfrm>
          <a:prstGeom prst="rect">
            <a:avLst/>
          </a:prstGeom>
          <a:noFill/>
          <a:effectLst>
            <a:outerShdw blurRad="50800" dist="38100" dir="2700000" algn="tl" rotWithShape="0">
              <a:prstClr val="black">
                <a:alpha val="40000"/>
              </a:prstClr>
            </a:outerShdw>
          </a:effectLst>
        </p:spPr>
        <p:txBody>
          <a:bodyPr wrap="square" rtlCol="0">
            <a:spAutoFit/>
          </a:bodyPr>
          <a:lstStyle/>
          <a:p>
            <a:r>
              <a:rPr lang="el-GR" sz="2800" dirty="0" smtClean="0"/>
              <a:t>Επικοινωνία</a:t>
            </a:r>
            <a:endParaRPr lang="el-GR" sz="2800" dirty="0"/>
          </a:p>
        </p:txBody>
      </p:sp>
    </p:spTree>
    <p:extLst>
      <p:ext uri="{BB962C8B-B14F-4D97-AF65-F5344CB8AC3E}">
        <p14:creationId xmlns:p14="http://schemas.microsoft.com/office/powerpoint/2010/main" val="2521615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Τίτλος 7"/>
          <p:cNvSpPr>
            <a:spLocks noGrp="1"/>
          </p:cNvSpPr>
          <p:nvPr>
            <p:ph type="title"/>
          </p:nvPr>
        </p:nvSpPr>
        <p:spPr>
          <a:xfrm>
            <a:off x="489938" y="507098"/>
            <a:ext cx="4525407" cy="1718865"/>
          </a:xfrm>
        </p:spPr>
        <p:txBody>
          <a:bodyPr/>
          <a:lstStyle/>
          <a:p>
            <a:r>
              <a:rPr lang="el-GR" sz="3200" dirty="0">
                <a:solidFill>
                  <a:schemeClr val="bg2">
                    <a:lumMod val="50000"/>
                  </a:schemeClr>
                </a:solidFill>
              </a:rPr>
              <a:t>Ο ΣΚΟΠΟΣ ΜΑΣ </a:t>
            </a:r>
            <a:endParaRPr lang="el-GR" sz="3200" dirty="0"/>
          </a:p>
        </p:txBody>
      </p:sp>
      <p:sp>
        <p:nvSpPr>
          <p:cNvPr id="11" name="Text Placeholder 10">
            <a:extLst>
              <a:ext uri="{FF2B5EF4-FFF2-40B4-BE49-F238E27FC236}">
                <a16:creationId xmlns:a16="http://schemas.microsoft.com/office/drawing/2014/main" xmlns="" id="{104F5115-4987-5C8E-E191-E06A29A553D3}"/>
              </a:ext>
            </a:extLst>
          </p:cNvPr>
          <p:cNvSpPr txBox="1">
            <a:spLocks/>
          </p:cNvSpPr>
          <p:nvPr/>
        </p:nvSpPr>
        <p:spPr>
          <a:xfrm>
            <a:off x="10569" y="4736592"/>
            <a:ext cx="2121408" cy="2121408"/>
          </a:xfrm>
          <a:prstGeom prst="ellipse">
            <a:avLst/>
          </a:prstGeom>
          <a:solidFill>
            <a:schemeClr val="accent1">
              <a:alpha val="72000"/>
            </a:schemeClr>
          </a:solidFill>
        </p:spPr>
        <p:txBody>
          <a:bodyPr/>
          <a:lstStyle>
            <a:lvl1pPr marL="0" indent="0" algn="l" defTabSz="914400" rtl="0" eaLnBrk="1" latinLnBrk="0" hangingPunct="1">
              <a:lnSpc>
                <a:spcPct val="150000"/>
              </a:lnSpc>
              <a:spcBef>
                <a:spcPts val="1000"/>
              </a:spcBef>
              <a:buFontTx/>
              <a:buNone/>
              <a:defRPr sz="300" b="0" i="0" kern="1200">
                <a:solidFill>
                  <a:schemeClr val="accent1">
                    <a:alpha val="0"/>
                  </a:schemeClr>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0A22E">
                    <a:alpha val="0"/>
                  </a:srgbClr>
                </a:solidFill>
              </a:rPr>
              <a:t>Click to edit Master text styles</a:t>
            </a:r>
          </a:p>
        </p:txBody>
      </p:sp>
      <p:pic>
        <p:nvPicPr>
          <p:cNvPr id="2" name="Εικόνα 1"/>
          <p:cNvPicPr>
            <a:picLocks noChangeAspect="1"/>
          </p:cNvPicPr>
          <p:nvPr/>
        </p:nvPicPr>
        <p:blipFill>
          <a:blip r:embed="rId2"/>
          <a:stretch>
            <a:fillRect/>
          </a:stretch>
        </p:blipFill>
        <p:spPr>
          <a:xfrm>
            <a:off x="6932023" y="2046514"/>
            <a:ext cx="4525602" cy="2832476"/>
          </a:xfrm>
          <a:prstGeom prst="rect">
            <a:avLst/>
          </a:prstGeom>
        </p:spPr>
      </p:pic>
      <p:sp>
        <p:nvSpPr>
          <p:cNvPr id="5" name="Slide Number Placeholder 15">
            <a:extLst>
              <a:ext uri="{FF2B5EF4-FFF2-40B4-BE49-F238E27FC236}">
                <a16:creationId xmlns:a16="http://schemas.microsoft.com/office/drawing/2014/main" xmlns="" id="{CCB2D080-C33E-7ABA-4BFC-D6F8F922FF10}"/>
              </a:ext>
            </a:extLst>
          </p:cNvPr>
          <p:cNvSpPr>
            <a:spLocks noGrp="1"/>
          </p:cNvSpPr>
          <p:nvPr>
            <p:ph type="sldNum" sz="quarter" idx="11"/>
          </p:nvPr>
        </p:nvSpPr>
        <p:spPr>
          <a:xfrm>
            <a:off x="10352540" y="295729"/>
            <a:ext cx="838199" cy="767687"/>
          </a:xfrm>
        </p:spPr>
        <p:txBody>
          <a:bodyPr/>
          <a:lstStyle/>
          <a:p>
            <a:r>
              <a:rPr lang="el-GR" sz="2800" b="0" dirty="0" smtClean="0">
                <a:solidFill>
                  <a:schemeClr val="bg1"/>
                </a:solidFill>
              </a:rPr>
              <a:t>  3</a:t>
            </a:r>
            <a:endParaRPr lang="en-US" sz="2800" b="0" dirty="0">
              <a:solidFill>
                <a:schemeClr val="bg1"/>
              </a:solidFill>
            </a:endParaRPr>
          </a:p>
        </p:txBody>
      </p:sp>
    </p:spTree>
    <p:extLst>
      <p:ext uri="{BB962C8B-B14F-4D97-AF65-F5344CB8AC3E}">
        <p14:creationId xmlns:p14="http://schemas.microsoft.com/office/powerpoint/2010/main" val="3183334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D3B7B0AB-7E6D-621B-43E7-5825A6443DDF}"/>
              </a:ext>
            </a:extLst>
          </p:cNvPr>
          <p:cNvSpPr>
            <a:spLocks noGrp="1"/>
          </p:cNvSpPr>
          <p:nvPr>
            <p:ph type="title"/>
          </p:nvPr>
        </p:nvSpPr>
        <p:spPr>
          <a:xfrm>
            <a:off x="847383" y="1106424"/>
            <a:ext cx="6839712" cy="504662"/>
          </a:xfrm>
        </p:spPr>
        <p:txBody>
          <a:bodyPr anchor="b"/>
          <a:lstStyle/>
          <a:p>
            <a:r>
              <a:rPr lang="el-GR" dirty="0" smtClean="0">
                <a:solidFill>
                  <a:schemeClr val="bg2">
                    <a:lumMod val="50000"/>
                  </a:schemeClr>
                </a:solidFill>
              </a:rPr>
              <a:t>ΟΙ ΑΞΙΕΣ </a:t>
            </a:r>
            <a:r>
              <a:rPr lang="el-GR" dirty="0">
                <a:solidFill>
                  <a:schemeClr val="bg2">
                    <a:lumMod val="50000"/>
                  </a:schemeClr>
                </a:solidFill>
              </a:rPr>
              <a:t>ΜΑΣ </a:t>
            </a:r>
            <a:endParaRPr lang="en-US" dirty="0">
              <a:solidFill>
                <a:schemeClr val="bg2">
                  <a:lumMod val="50000"/>
                </a:schemeClr>
              </a:solidFill>
            </a:endParaRPr>
          </a:p>
        </p:txBody>
      </p:sp>
      <p:sp>
        <p:nvSpPr>
          <p:cNvPr id="3" name="Text Placeholder 2">
            <a:extLst>
              <a:ext uri="{FF2B5EF4-FFF2-40B4-BE49-F238E27FC236}">
                <a16:creationId xmlns:a16="http://schemas.microsoft.com/office/drawing/2014/main" xmlns="" id="{0F17F915-9766-1FC8-98BD-D9AE3D5B2A55}"/>
              </a:ext>
            </a:extLst>
          </p:cNvPr>
          <p:cNvSpPr>
            <a:spLocks noGrp="1"/>
          </p:cNvSpPr>
          <p:nvPr>
            <p:ph type="body" idx="1"/>
          </p:nvPr>
        </p:nvSpPr>
        <p:spPr>
          <a:xfrm>
            <a:off x="847383" y="2537889"/>
            <a:ext cx="5411071" cy="4496886"/>
          </a:xfrm>
        </p:spPr>
        <p:txBody>
          <a:bodyPr anchor="b"/>
          <a:lstStyle/>
          <a:p>
            <a:endParaRPr lang="el-GR" dirty="0" smtClean="0">
              <a:solidFill>
                <a:schemeClr val="tx1">
                  <a:lumMod val="75000"/>
                  <a:lumOff val="25000"/>
                </a:schemeClr>
              </a:solidFill>
            </a:endParaRPr>
          </a:p>
          <a:p>
            <a:endParaRPr lang="el-GR" dirty="0">
              <a:solidFill>
                <a:schemeClr val="tx1">
                  <a:lumMod val="75000"/>
                  <a:lumOff val="25000"/>
                </a:schemeClr>
              </a:solidFill>
            </a:endParaRPr>
          </a:p>
          <a:p>
            <a:endParaRPr lang="el-GR" dirty="0" smtClean="0">
              <a:solidFill>
                <a:schemeClr val="tx1">
                  <a:lumMod val="75000"/>
                  <a:lumOff val="25000"/>
                </a:schemeClr>
              </a:solidFill>
            </a:endParaRPr>
          </a:p>
          <a:p>
            <a:endParaRPr lang="el-GR" dirty="0">
              <a:solidFill>
                <a:schemeClr val="tx1">
                  <a:lumMod val="75000"/>
                  <a:lumOff val="25000"/>
                </a:schemeClr>
              </a:solidFill>
            </a:endParaRPr>
          </a:p>
          <a:p>
            <a:endParaRPr lang="el-GR" dirty="0" smtClean="0">
              <a:solidFill>
                <a:schemeClr val="tx1">
                  <a:lumMod val="75000"/>
                  <a:lumOff val="25000"/>
                </a:schemeClr>
              </a:solidFill>
            </a:endParaRPr>
          </a:p>
          <a:p>
            <a:endParaRPr lang="el-GR" dirty="0" smtClean="0">
              <a:solidFill>
                <a:schemeClr val="tx1">
                  <a:lumMod val="75000"/>
                  <a:lumOff val="25000"/>
                </a:schemeClr>
              </a:solidFill>
            </a:endParaRPr>
          </a:p>
          <a:p>
            <a:endParaRPr lang="el-GR" dirty="0">
              <a:solidFill>
                <a:schemeClr val="bg2">
                  <a:lumMod val="50000"/>
                </a:schemeClr>
              </a:solidFill>
            </a:endParaRPr>
          </a:p>
          <a:p>
            <a:endParaRPr lang="el-GR" dirty="0" smtClean="0">
              <a:solidFill>
                <a:schemeClr val="tx1">
                  <a:lumMod val="75000"/>
                  <a:lumOff val="25000"/>
                </a:schemeClr>
              </a:solidFill>
            </a:endParaRPr>
          </a:p>
          <a:p>
            <a:r>
              <a:rPr lang="en-US" dirty="0" smtClean="0">
                <a:solidFill>
                  <a:schemeClr val="tx1">
                    <a:lumMod val="75000"/>
                    <a:lumOff val="25000"/>
                  </a:schemeClr>
                </a:solidFill>
              </a:rPr>
              <a:t>•</a:t>
            </a:r>
            <a:r>
              <a:rPr lang="el-GR" dirty="0" smtClean="0">
                <a:solidFill>
                  <a:schemeClr val="tx1">
                    <a:lumMod val="75000"/>
                    <a:lumOff val="25000"/>
                  </a:schemeClr>
                </a:solidFill>
              </a:rPr>
              <a:t>Αξιοπιστία - </a:t>
            </a:r>
            <a:r>
              <a:rPr lang="el-GR" sz="1400" dirty="0" smtClean="0">
                <a:solidFill>
                  <a:schemeClr val="tx1">
                    <a:lumMod val="75000"/>
                    <a:lumOff val="25000"/>
                  </a:schemeClr>
                </a:solidFill>
              </a:rPr>
              <a:t>με λύσεις που αντέχουν στον χρόνο και τις απαιτήσεις της σύγχρονης αγοράς.</a:t>
            </a:r>
          </a:p>
          <a:p>
            <a:r>
              <a:rPr lang="en-US" dirty="0" smtClean="0">
                <a:solidFill>
                  <a:schemeClr val="tx1">
                    <a:lumMod val="75000"/>
                    <a:lumOff val="25000"/>
                  </a:schemeClr>
                </a:solidFill>
              </a:rPr>
              <a:t>•</a:t>
            </a:r>
            <a:r>
              <a:rPr lang="el-GR" dirty="0" smtClean="0">
                <a:solidFill>
                  <a:schemeClr val="tx1">
                    <a:lumMod val="75000"/>
                    <a:lumOff val="25000"/>
                  </a:schemeClr>
                </a:solidFill>
              </a:rPr>
              <a:t>Καινοτομία - </a:t>
            </a:r>
            <a:r>
              <a:rPr lang="el-GR" sz="1400" dirty="0" smtClean="0">
                <a:solidFill>
                  <a:schemeClr val="tx1">
                    <a:lumMod val="75000"/>
                    <a:lumOff val="25000"/>
                  </a:schemeClr>
                </a:solidFill>
              </a:rPr>
              <a:t>ενημερωνόμαστε διαρκώς για τις τελευταίες τεχνολογίες στο χώρο μας.</a:t>
            </a:r>
            <a:endParaRPr lang="el-GR" sz="1400" dirty="0">
              <a:solidFill>
                <a:schemeClr val="tx1">
                  <a:lumMod val="75000"/>
                  <a:lumOff val="25000"/>
                </a:schemeClr>
              </a:solidFill>
            </a:endParaRPr>
          </a:p>
          <a:p>
            <a:r>
              <a:rPr lang="en-US" dirty="0">
                <a:solidFill>
                  <a:schemeClr val="tx1">
                    <a:lumMod val="75000"/>
                    <a:lumOff val="25000"/>
                  </a:schemeClr>
                </a:solidFill>
              </a:rPr>
              <a:t>•</a:t>
            </a:r>
            <a:r>
              <a:rPr lang="el-GR" dirty="0" smtClean="0">
                <a:solidFill>
                  <a:schemeClr val="tx1">
                    <a:lumMod val="75000"/>
                    <a:lumOff val="25000"/>
                  </a:schemeClr>
                </a:solidFill>
              </a:rPr>
              <a:t>Ασφάλεια – </a:t>
            </a:r>
            <a:r>
              <a:rPr lang="el-GR" sz="1400" dirty="0" smtClean="0">
                <a:solidFill>
                  <a:schemeClr val="tx1">
                    <a:lumMod val="75000"/>
                    <a:lumOff val="25000"/>
                  </a:schemeClr>
                </a:solidFill>
              </a:rPr>
              <a:t>συμμορφωνόμαστε με τα υψηλότερα πρότυπα ασφαλείας.</a:t>
            </a:r>
          </a:p>
          <a:p>
            <a:r>
              <a:rPr lang="en-US" dirty="0" smtClean="0">
                <a:solidFill>
                  <a:schemeClr val="tx1">
                    <a:lumMod val="75000"/>
                    <a:lumOff val="25000"/>
                  </a:schemeClr>
                </a:solidFill>
              </a:rPr>
              <a:t>•</a:t>
            </a:r>
            <a:r>
              <a:rPr lang="el-GR" dirty="0" smtClean="0">
                <a:solidFill>
                  <a:schemeClr val="tx1">
                    <a:lumMod val="75000"/>
                    <a:lumOff val="25000"/>
                  </a:schemeClr>
                </a:solidFill>
              </a:rPr>
              <a:t>Εξυπηρέτηση – </a:t>
            </a:r>
            <a:r>
              <a:rPr lang="el-GR" sz="1400" dirty="0" smtClean="0">
                <a:solidFill>
                  <a:schemeClr val="tx1">
                    <a:lumMod val="75000"/>
                    <a:lumOff val="25000"/>
                  </a:schemeClr>
                </a:solidFill>
              </a:rPr>
              <a:t>χτίζουμε σχέσεις εμπιστοσύνης με τους συνεργάτες και τους πελάτες μας.</a:t>
            </a:r>
          </a:p>
          <a:p>
            <a:r>
              <a:rPr lang="en-US" dirty="0" smtClean="0">
                <a:solidFill>
                  <a:schemeClr val="tx1">
                    <a:lumMod val="75000"/>
                    <a:lumOff val="25000"/>
                  </a:schemeClr>
                </a:solidFill>
              </a:rPr>
              <a:t>•</a:t>
            </a:r>
            <a:r>
              <a:rPr lang="el-GR" dirty="0" smtClean="0">
                <a:solidFill>
                  <a:schemeClr val="tx1">
                    <a:lumMod val="75000"/>
                    <a:lumOff val="25000"/>
                  </a:schemeClr>
                </a:solidFill>
              </a:rPr>
              <a:t>Βιωσιμότητα – </a:t>
            </a:r>
            <a:r>
              <a:rPr lang="el-GR" sz="1400" dirty="0" smtClean="0">
                <a:solidFill>
                  <a:schemeClr val="tx1">
                    <a:lumMod val="75000"/>
                    <a:lumOff val="25000"/>
                  </a:schemeClr>
                </a:solidFill>
              </a:rPr>
              <a:t>υποστηρίζουμε ενεργειακά αποδοτικές λύσεις για ένα πιο πράσινο μέλλον.</a:t>
            </a:r>
            <a:endParaRPr lang="el-GR" dirty="0">
              <a:solidFill>
                <a:schemeClr val="tx1">
                  <a:lumMod val="75000"/>
                  <a:lumOff val="25000"/>
                </a:schemeClr>
              </a:solidFill>
            </a:endParaRPr>
          </a:p>
          <a:p>
            <a:endParaRPr lang="el-GR" dirty="0">
              <a:solidFill>
                <a:schemeClr val="tx1">
                  <a:lumMod val="75000"/>
                  <a:lumOff val="25000"/>
                </a:schemeClr>
              </a:solidFill>
            </a:endParaRPr>
          </a:p>
          <a:p>
            <a:endParaRPr lang="en-US" dirty="0">
              <a:solidFill>
                <a:schemeClr val="tx1">
                  <a:lumMod val="75000"/>
                  <a:lumOff val="25000"/>
                </a:schemeClr>
              </a:solidFill>
            </a:endParaRPr>
          </a:p>
        </p:txBody>
      </p:sp>
      <p:sp>
        <p:nvSpPr>
          <p:cNvPr id="16" name="Slide Number Placeholder 15">
            <a:extLst>
              <a:ext uri="{FF2B5EF4-FFF2-40B4-BE49-F238E27FC236}">
                <a16:creationId xmlns:a16="http://schemas.microsoft.com/office/drawing/2014/main" xmlns="" id="{CCB2D080-C33E-7ABA-4BFC-D6F8F922FF10}"/>
              </a:ext>
            </a:extLst>
          </p:cNvPr>
          <p:cNvSpPr>
            <a:spLocks noGrp="1"/>
          </p:cNvSpPr>
          <p:nvPr>
            <p:ph type="sldNum" sz="quarter" idx="11"/>
          </p:nvPr>
        </p:nvSpPr>
        <p:spPr/>
        <p:txBody>
          <a:bodyPr/>
          <a:lstStyle/>
          <a:p>
            <a:fld id="{09A01C0A-2BB6-49E7-91A3-DCB9F9F59583}" type="slidenum">
              <a:rPr lang="en-US" smtClean="0"/>
              <a:pPr/>
              <a:t>4</a:t>
            </a:fld>
            <a:endParaRPr lang="en-US" dirty="0"/>
          </a:p>
        </p:txBody>
      </p:sp>
      <p:pic>
        <p:nvPicPr>
          <p:cNvPr id="10" name="Θέση εικόνας 9"/>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a:stretch/>
        </p:blipFill>
        <p:spPr>
          <a:xfrm>
            <a:off x="7798790" y="3452572"/>
            <a:ext cx="2278084" cy="14828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22" name="Θέση περιεχομένου 8"/>
          <p:cNvGraphicFramePr>
            <a:graphicFrameLocks/>
          </p:cNvGraphicFramePr>
          <p:nvPr>
            <p:extLst>
              <p:ext uri="{D42A27DB-BD31-4B8C-83A1-F6EECF244321}">
                <p14:modId xmlns:p14="http://schemas.microsoft.com/office/powerpoint/2010/main" val="4131918715"/>
              </p:ext>
            </p:extLst>
          </p:nvPr>
        </p:nvGraphicFramePr>
        <p:xfrm>
          <a:off x="850900" y="2318327"/>
          <a:ext cx="10694555" cy="422101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278401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xmlns="" id="{3B5704EA-7A65-5CC2-D428-F28396B06208}"/>
              </a:ext>
              <a:ext uri="{C183D7F6-B498-43B3-948B-1728B52AA6E4}">
                <adec:decorative xmlns:adec="http://schemas.microsoft.com/office/drawing/2017/decorative" xmlns="" val="1"/>
              </a:ext>
            </a:extLst>
          </p:cNvPr>
          <p:cNvSpPr/>
          <p:nvPr/>
        </p:nvSpPr>
        <p:spPr>
          <a:xfrm>
            <a:off x="1681408" y="3022745"/>
            <a:ext cx="1292298" cy="1292298"/>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pic>
        <p:nvPicPr>
          <p:cNvPr id="4" name="Εικόνα 3"/>
          <p:cNvPicPr>
            <a:picLocks noChangeAspect="1"/>
          </p:cNvPicPr>
          <p:nvPr/>
        </p:nvPicPr>
        <p:blipFill>
          <a:blip r:embed="rId2"/>
          <a:stretch>
            <a:fillRect/>
          </a:stretch>
        </p:blipFill>
        <p:spPr>
          <a:xfrm>
            <a:off x="2610080" y="2374501"/>
            <a:ext cx="3451715" cy="2588786"/>
          </a:xfrm>
          <a:prstGeom prst="roundRect">
            <a:avLst>
              <a:gd name="adj" fmla="val 8594"/>
            </a:avLst>
          </a:prstGeom>
          <a:solidFill>
            <a:srgbClr val="FFFFFF">
              <a:shade val="85000"/>
            </a:srgbClr>
          </a:solidFill>
          <a:ln>
            <a:noFill/>
          </a:ln>
          <a:effectLst>
            <a:reflection blurRad="6350" stA="50000" endA="300" endPos="55000" dir="5400000" sy="-100000" algn="bl" rotWithShape="0"/>
          </a:effectLst>
        </p:spPr>
        <p:style>
          <a:lnRef idx="1">
            <a:schemeClr val="accent1"/>
          </a:lnRef>
          <a:fillRef idx="2">
            <a:schemeClr val="accent1"/>
          </a:fillRef>
          <a:effectRef idx="1">
            <a:schemeClr val="accent1"/>
          </a:effectRef>
          <a:fontRef idx="minor">
            <a:schemeClr val="dk1"/>
          </a:fontRef>
        </p:style>
      </p:pic>
      <p:sp>
        <p:nvSpPr>
          <p:cNvPr id="2" name="Title 1">
            <a:extLst>
              <a:ext uri="{FF2B5EF4-FFF2-40B4-BE49-F238E27FC236}">
                <a16:creationId xmlns:a16="http://schemas.microsoft.com/office/drawing/2014/main" xmlns="" id="{57EEA49A-DC7C-9C4F-2F9A-564E195C5628}"/>
              </a:ext>
            </a:extLst>
          </p:cNvPr>
          <p:cNvSpPr>
            <a:spLocks noGrp="1"/>
          </p:cNvSpPr>
          <p:nvPr>
            <p:ph type="title"/>
          </p:nvPr>
        </p:nvSpPr>
        <p:spPr>
          <a:xfrm>
            <a:off x="994925" y="831161"/>
            <a:ext cx="5248656" cy="724989"/>
          </a:xfrm>
        </p:spPr>
        <p:txBody>
          <a:bodyPr anchor="t"/>
          <a:lstStyle/>
          <a:p>
            <a:r>
              <a:rPr lang="el-GR" smtClean="0">
                <a:solidFill>
                  <a:schemeClr val="bg2">
                    <a:lumMod val="50000"/>
                  </a:schemeClr>
                </a:solidFill>
              </a:rPr>
              <a:t>ΟΙ ΥΠΗΡΕΣΙΕΣ  ΜΑΣ </a:t>
            </a:r>
            <a:endParaRPr lang="en-US" dirty="0">
              <a:solidFill>
                <a:schemeClr val="bg2">
                  <a:lumMod val="50000"/>
                </a:schemeClr>
              </a:solidFill>
            </a:endParaRPr>
          </a:p>
        </p:txBody>
      </p:sp>
      <p:sp>
        <p:nvSpPr>
          <p:cNvPr id="27" name="Slide Number Placeholder 26">
            <a:extLst>
              <a:ext uri="{FF2B5EF4-FFF2-40B4-BE49-F238E27FC236}">
                <a16:creationId xmlns:a16="http://schemas.microsoft.com/office/drawing/2014/main" xmlns="" id="{A4B6E0DA-DEBF-CAD7-638D-5FAC6A83CE38}"/>
              </a:ext>
            </a:extLst>
          </p:cNvPr>
          <p:cNvSpPr>
            <a:spLocks noGrp="1"/>
          </p:cNvSpPr>
          <p:nvPr>
            <p:ph type="sldNum" sz="quarter" idx="11"/>
          </p:nvPr>
        </p:nvSpPr>
        <p:spPr/>
        <p:txBody>
          <a:bodyPr/>
          <a:lstStyle/>
          <a:p>
            <a:fld id="{09A01C0A-2BB6-49E7-91A3-DCB9F9F59583}" type="slidenum">
              <a:rPr lang="en-US" smtClean="0"/>
              <a:pPr/>
              <a:t>5</a:t>
            </a:fld>
            <a:endParaRPr lang="en-US" dirty="0"/>
          </a:p>
        </p:txBody>
      </p:sp>
      <p:sp>
        <p:nvSpPr>
          <p:cNvPr id="11" name="Subtitle 4">
            <a:extLst>
              <a:ext uri="{FF2B5EF4-FFF2-40B4-BE49-F238E27FC236}">
                <a16:creationId xmlns:a16="http://schemas.microsoft.com/office/drawing/2014/main" xmlns="" id="{0E8B56C7-C38F-E96E-3C19-8ACF8AF9E716}"/>
              </a:ext>
            </a:extLst>
          </p:cNvPr>
          <p:cNvSpPr txBox="1">
            <a:spLocks/>
          </p:cNvSpPr>
          <p:nvPr/>
        </p:nvSpPr>
        <p:spPr>
          <a:xfrm>
            <a:off x="6243581" y="2374501"/>
            <a:ext cx="5063163" cy="1379896"/>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lgn="just">
              <a:buNone/>
            </a:pPr>
            <a:r>
              <a:rPr lang="el-GR" dirty="0" smtClean="0"/>
              <a:t>Η εταιρεία μας προσφέρει ένα πλήρες φάσμα υπηρεσιών ικανό να καλύψει  κάθε στάδιο ενός έργου. Από την εγκατάσταση έως την συντήρηση και την αναβάθμιση κάθε έργου προσφέρουμε :</a:t>
            </a:r>
            <a:endParaRPr lang="en-US" dirty="0"/>
          </a:p>
        </p:txBody>
      </p:sp>
      <p:sp>
        <p:nvSpPr>
          <p:cNvPr id="14" name="Ορθογώνιο 13"/>
          <p:cNvSpPr/>
          <p:nvPr/>
        </p:nvSpPr>
        <p:spPr>
          <a:xfrm>
            <a:off x="6243581" y="4066125"/>
            <a:ext cx="5252139" cy="2172903"/>
          </a:xfrm>
          <a:prstGeom prst="rect">
            <a:avLst/>
          </a:prstGeom>
        </p:spPr>
        <p:txBody>
          <a:bodyPr wrap="square">
            <a:spAutoFit/>
          </a:bodyPr>
          <a:lstStyle/>
          <a:p>
            <a:pPr lvl="0" defTabSz="457200">
              <a:lnSpc>
                <a:spcPct val="120000"/>
              </a:lnSpc>
              <a:spcAft>
                <a:spcPts val="1200"/>
              </a:spcAft>
              <a:buClr>
                <a:srgbClr val="F0A22E"/>
              </a:buClr>
              <a:buSzPct val="80000"/>
            </a:pPr>
            <a:r>
              <a:rPr lang="en-US" dirty="0" smtClean="0">
                <a:solidFill>
                  <a:prstClr val="black">
                    <a:lumMod val="75000"/>
                    <a:lumOff val="25000"/>
                  </a:prstClr>
                </a:solidFill>
              </a:rPr>
              <a:t>•</a:t>
            </a:r>
            <a:r>
              <a:rPr lang="el-GR" dirty="0" smtClean="0">
                <a:solidFill>
                  <a:prstClr val="black">
                    <a:lumMod val="75000"/>
                    <a:lumOff val="25000"/>
                  </a:prstClr>
                </a:solidFill>
              </a:rPr>
              <a:t>Ηλεκτρολογικές εγκαταστάσεις </a:t>
            </a:r>
            <a:r>
              <a:rPr lang="el-GR" dirty="0">
                <a:solidFill>
                  <a:prstClr val="black">
                    <a:lumMod val="75000"/>
                    <a:lumOff val="25000"/>
                  </a:prstClr>
                </a:solidFill>
              </a:rPr>
              <a:t>- </a:t>
            </a:r>
            <a:r>
              <a:rPr lang="el-GR" sz="1400" dirty="0" smtClean="0">
                <a:solidFill>
                  <a:prstClr val="black">
                    <a:lumMod val="75000"/>
                    <a:lumOff val="25000"/>
                  </a:prstClr>
                </a:solidFill>
              </a:rPr>
              <a:t>σε  βιομηχανίες, επαγγελματικούς χώρους και έργα υποδομής.</a:t>
            </a:r>
          </a:p>
          <a:p>
            <a:pPr defTabSz="457200">
              <a:lnSpc>
                <a:spcPct val="120000"/>
              </a:lnSpc>
              <a:spcAft>
                <a:spcPts val="1200"/>
              </a:spcAft>
              <a:buClr>
                <a:srgbClr val="F0A22E"/>
              </a:buClr>
              <a:buSzPct val="80000"/>
            </a:pPr>
            <a:r>
              <a:rPr lang="en-US" dirty="0" smtClean="0">
                <a:solidFill>
                  <a:prstClr val="black">
                    <a:lumMod val="75000"/>
                    <a:lumOff val="25000"/>
                  </a:prstClr>
                </a:solidFill>
              </a:rPr>
              <a:t>•</a:t>
            </a:r>
            <a:r>
              <a:rPr lang="el-GR" dirty="0" smtClean="0">
                <a:solidFill>
                  <a:prstClr val="black">
                    <a:lumMod val="75000"/>
                    <a:lumOff val="25000"/>
                  </a:prstClr>
                </a:solidFill>
              </a:rPr>
              <a:t>Κατασκευή Υποσταθμών Μ/Τ - </a:t>
            </a:r>
            <a:r>
              <a:rPr lang="el-GR" sz="1400" dirty="0" smtClean="0">
                <a:solidFill>
                  <a:prstClr val="black">
                    <a:lumMod val="75000"/>
                    <a:lumOff val="25000"/>
                  </a:prstClr>
                </a:solidFill>
              </a:rPr>
              <a:t>σε  βιομηχανίες, επαγγελματικούς χώρους και έργα υποδομής.</a:t>
            </a:r>
          </a:p>
          <a:p>
            <a:pPr lvl="0" defTabSz="457200">
              <a:lnSpc>
                <a:spcPct val="120000"/>
              </a:lnSpc>
              <a:spcAft>
                <a:spcPts val="1200"/>
              </a:spcAft>
              <a:buClr>
                <a:srgbClr val="F0A22E"/>
              </a:buClr>
              <a:buSzPct val="80000"/>
            </a:pPr>
            <a:r>
              <a:rPr lang="en-US" dirty="0" smtClean="0">
                <a:solidFill>
                  <a:prstClr val="black">
                    <a:lumMod val="75000"/>
                    <a:lumOff val="25000"/>
                  </a:prstClr>
                </a:solidFill>
              </a:rPr>
              <a:t>•</a:t>
            </a:r>
            <a:r>
              <a:rPr lang="el-GR" dirty="0" smtClean="0">
                <a:solidFill>
                  <a:prstClr val="black">
                    <a:lumMod val="75000"/>
                    <a:lumOff val="25000"/>
                  </a:prstClr>
                </a:solidFill>
              </a:rPr>
              <a:t>Συστήματα ασφαλείας &amp; πυρανίχνευση </a:t>
            </a:r>
            <a:r>
              <a:rPr lang="el-GR" dirty="0">
                <a:solidFill>
                  <a:prstClr val="black">
                    <a:lumMod val="75000"/>
                    <a:lumOff val="25000"/>
                  </a:prstClr>
                </a:solidFill>
              </a:rPr>
              <a:t>– </a:t>
            </a:r>
            <a:r>
              <a:rPr lang="el-GR" sz="1400" dirty="0" smtClean="0">
                <a:solidFill>
                  <a:prstClr val="black">
                    <a:lumMod val="75000"/>
                    <a:lumOff val="25000"/>
                  </a:prstClr>
                </a:solidFill>
              </a:rPr>
              <a:t>για την ασφάλεια και προστασία οποιουδήποτε χώρου.</a:t>
            </a:r>
            <a:endParaRPr lang="el-GR" sz="1400" dirty="0">
              <a:solidFill>
                <a:prstClr val="black">
                  <a:lumMod val="75000"/>
                  <a:lumOff val="25000"/>
                </a:prstClr>
              </a:solidFill>
            </a:endParaRPr>
          </a:p>
        </p:txBody>
      </p:sp>
      <p:pic>
        <p:nvPicPr>
          <p:cNvPr id="10" name="Θέση εικόνας 9"/>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a:xfrm>
            <a:off x="-9235" y="3754397"/>
            <a:ext cx="3840798" cy="3103604"/>
          </a:xfrm>
        </p:spPr>
      </p:pic>
    </p:spTree>
    <p:extLst>
      <p:ext uri="{BB962C8B-B14F-4D97-AF65-F5344CB8AC3E}">
        <p14:creationId xmlns:p14="http://schemas.microsoft.com/office/powerpoint/2010/main" val="1323760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25">
            <a:extLst>
              <a:ext uri="{FF2B5EF4-FFF2-40B4-BE49-F238E27FC236}">
                <a16:creationId xmlns:a16="http://schemas.microsoft.com/office/drawing/2014/main" xmlns="" id="{3B5704EA-7A65-5CC2-D428-F28396B06208}"/>
              </a:ext>
              <a:ext uri="{C183D7F6-B498-43B3-948B-1728B52AA6E4}">
                <adec:decorative xmlns:adec="http://schemas.microsoft.com/office/drawing/2017/decorative" xmlns="" val="1"/>
              </a:ext>
            </a:extLst>
          </p:cNvPr>
          <p:cNvSpPr/>
          <p:nvPr/>
        </p:nvSpPr>
        <p:spPr>
          <a:xfrm>
            <a:off x="9898441" y="4590722"/>
            <a:ext cx="1292298" cy="1292298"/>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5" name="Title 4">
            <a:extLst>
              <a:ext uri="{FF2B5EF4-FFF2-40B4-BE49-F238E27FC236}">
                <a16:creationId xmlns:a16="http://schemas.microsoft.com/office/drawing/2014/main" xmlns="" id="{01BA8B96-A97F-34F3-6F87-24039CBE0C06}"/>
              </a:ext>
            </a:extLst>
          </p:cNvPr>
          <p:cNvSpPr>
            <a:spLocks noGrp="1"/>
          </p:cNvSpPr>
          <p:nvPr>
            <p:ph type="title"/>
          </p:nvPr>
        </p:nvSpPr>
        <p:spPr>
          <a:xfrm>
            <a:off x="850392" y="365760"/>
            <a:ext cx="10085832" cy="978408"/>
          </a:xfrm>
        </p:spPr>
        <p:txBody>
          <a:bodyPr/>
          <a:lstStyle/>
          <a:p>
            <a:r>
              <a:rPr lang="el-GR" dirty="0">
                <a:solidFill>
                  <a:srgbClr val="FBEEC9">
                    <a:lumMod val="50000"/>
                  </a:srgbClr>
                </a:solidFill>
              </a:rPr>
              <a:t>ΟΙ ΥΠΗΡΕΣΙΕΣ  ΜΑΣ </a:t>
            </a:r>
            <a:endParaRPr lang="en-US" dirty="0"/>
          </a:p>
        </p:txBody>
      </p:sp>
      <p:sp>
        <p:nvSpPr>
          <p:cNvPr id="4" name="Slide Number Placeholder 3">
            <a:extLst>
              <a:ext uri="{FF2B5EF4-FFF2-40B4-BE49-F238E27FC236}">
                <a16:creationId xmlns:a16="http://schemas.microsoft.com/office/drawing/2014/main" xmlns="" id="{54F1F300-07D0-6B39-2D9D-ACA25BCE9EC4}"/>
              </a:ext>
            </a:extLst>
          </p:cNvPr>
          <p:cNvSpPr>
            <a:spLocks noGrp="1"/>
          </p:cNvSpPr>
          <p:nvPr>
            <p:ph type="sldNum" sz="quarter" idx="35"/>
          </p:nvPr>
        </p:nvSpPr>
        <p:spPr/>
        <p:txBody>
          <a:bodyPr/>
          <a:lstStyle/>
          <a:p>
            <a:fld id="{09A01C0A-2BB6-49E7-91A3-DCB9F9F59583}" type="slidenum">
              <a:rPr lang="en-US" smtClean="0"/>
              <a:pPr/>
              <a:t>6</a:t>
            </a:fld>
            <a:endParaRPr lang="en-US" dirty="0"/>
          </a:p>
        </p:txBody>
      </p:sp>
      <p:sp>
        <p:nvSpPr>
          <p:cNvPr id="33" name="Rectangle 32">
            <a:extLst>
              <a:ext uri="{FF2B5EF4-FFF2-40B4-BE49-F238E27FC236}">
                <a16:creationId xmlns:a16="http://schemas.microsoft.com/office/drawing/2014/main" xmlns="" id="{45A16232-26A5-5976-4EB0-BDA2944D376A}"/>
              </a:ext>
              <a:ext uri="{C183D7F6-B498-43B3-948B-1728B52AA6E4}">
                <adec:decorative xmlns:adec="http://schemas.microsoft.com/office/drawing/2017/decorative" xmlns="" val="1"/>
              </a:ext>
            </a:extLst>
          </p:cNvPr>
          <p:cNvSpPr/>
          <p:nvPr/>
        </p:nvSpPr>
        <p:spPr>
          <a:xfrm rot="5400000">
            <a:off x="4156723" y="3105640"/>
            <a:ext cx="516246" cy="6988486"/>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0" name="Ορθογώνιο 9"/>
          <p:cNvSpPr/>
          <p:nvPr/>
        </p:nvSpPr>
        <p:spPr>
          <a:xfrm>
            <a:off x="850392" y="2574575"/>
            <a:ext cx="5425717" cy="3767185"/>
          </a:xfrm>
          <a:prstGeom prst="rect">
            <a:avLst/>
          </a:prstGeom>
        </p:spPr>
        <p:txBody>
          <a:bodyPr wrap="square">
            <a:spAutoFit/>
          </a:bodyPr>
          <a:lstStyle/>
          <a:p>
            <a:pPr lvl="0" defTabSz="457200">
              <a:lnSpc>
                <a:spcPct val="120000"/>
              </a:lnSpc>
              <a:spcAft>
                <a:spcPts val="1200"/>
              </a:spcAft>
              <a:buClr>
                <a:srgbClr val="F0A22E"/>
              </a:buClr>
              <a:buSzPct val="80000"/>
            </a:pPr>
            <a:r>
              <a:rPr lang="en-US" dirty="0" smtClean="0">
                <a:solidFill>
                  <a:prstClr val="black">
                    <a:lumMod val="75000"/>
                    <a:lumOff val="25000"/>
                  </a:prstClr>
                </a:solidFill>
              </a:rPr>
              <a:t>•</a:t>
            </a:r>
            <a:r>
              <a:rPr lang="el-GR" dirty="0" smtClean="0">
                <a:solidFill>
                  <a:prstClr val="black">
                    <a:lumMod val="75000"/>
                    <a:lumOff val="25000"/>
                  </a:prstClr>
                </a:solidFill>
              </a:rPr>
              <a:t>Ανανεώσιμες πηγές ενέργειας </a:t>
            </a:r>
            <a:r>
              <a:rPr lang="el-GR" dirty="0">
                <a:solidFill>
                  <a:prstClr val="black">
                    <a:lumMod val="75000"/>
                    <a:lumOff val="25000"/>
                  </a:prstClr>
                </a:solidFill>
              </a:rPr>
              <a:t>– </a:t>
            </a:r>
            <a:r>
              <a:rPr lang="en-US" sz="1400" dirty="0" smtClean="0">
                <a:solidFill>
                  <a:prstClr val="black">
                    <a:lumMod val="75000"/>
                    <a:lumOff val="25000"/>
                  </a:prstClr>
                </a:solidFill>
              </a:rPr>
              <a:t>UPS,</a:t>
            </a:r>
            <a:r>
              <a:rPr lang="el-GR" sz="1400" dirty="0" smtClean="0">
                <a:solidFill>
                  <a:prstClr val="black">
                    <a:lumMod val="75000"/>
                    <a:lumOff val="25000"/>
                  </a:prstClr>
                </a:solidFill>
              </a:rPr>
              <a:t> </a:t>
            </a:r>
            <a:r>
              <a:rPr lang="en-US" sz="1400" dirty="0" smtClean="0">
                <a:solidFill>
                  <a:prstClr val="black">
                    <a:lumMod val="75000"/>
                    <a:lumOff val="25000"/>
                  </a:prstClr>
                </a:solidFill>
              </a:rPr>
              <a:t>Net Metering, </a:t>
            </a:r>
            <a:r>
              <a:rPr lang="el-GR" sz="1400" dirty="0" smtClean="0">
                <a:solidFill>
                  <a:prstClr val="black">
                    <a:lumMod val="75000"/>
                    <a:lumOff val="25000"/>
                  </a:prstClr>
                </a:solidFill>
              </a:rPr>
              <a:t>Φωτοβολταϊκά.</a:t>
            </a:r>
            <a:endParaRPr lang="el-GR" sz="1400" dirty="0">
              <a:solidFill>
                <a:prstClr val="black">
                  <a:lumMod val="75000"/>
                  <a:lumOff val="25000"/>
                </a:prstClr>
              </a:solidFill>
            </a:endParaRPr>
          </a:p>
          <a:p>
            <a:pPr lvl="0" defTabSz="457200">
              <a:lnSpc>
                <a:spcPct val="120000"/>
              </a:lnSpc>
              <a:spcAft>
                <a:spcPts val="1200"/>
              </a:spcAft>
              <a:buClr>
                <a:srgbClr val="F0A22E"/>
              </a:buClr>
              <a:buSzPct val="80000"/>
            </a:pPr>
            <a:r>
              <a:rPr lang="en-US" dirty="0" smtClean="0">
                <a:solidFill>
                  <a:prstClr val="black">
                    <a:lumMod val="75000"/>
                    <a:lumOff val="25000"/>
                  </a:prstClr>
                </a:solidFill>
              </a:rPr>
              <a:t>•</a:t>
            </a:r>
            <a:r>
              <a:rPr lang="el-GR" dirty="0" smtClean="0">
                <a:solidFill>
                  <a:prstClr val="black">
                    <a:lumMod val="75000"/>
                    <a:lumOff val="25000"/>
                  </a:prstClr>
                </a:solidFill>
              </a:rPr>
              <a:t>Αυτοματισμοί  &amp; </a:t>
            </a:r>
            <a:r>
              <a:rPr lang="en-US" dirty="0" smtClean="0">
                <a:solidFill>
                  <a:prstClr val="black">
                    <a:lumMod val="75000"/>
                    <a:lumOff val="25000"/>
                  </a:prstClr>
                </a:solidFill>
              </a:rPr>
              <a:t>Smart Home </a:t>
            </a:r>
            <a:r>
              <a:rPr lang="el-GR" dirty="0" smtClean="0">
                <a:solidFill>
                  <a:prstClr val="black">
                    <a:lumMod val="75000"/>
                    <a:lumOff val="25000"/>
                  </a:prstClr>
                </a:solidFill>
              </a:rPr>
              <a:t>– </a:t>
            </a:r>
            <a:r>
              <a:rPr lang="el-GR" sz="1400" dirty="0" smtClean="0">
                <a:solidFill>
                  <a:prstClr val="black">
                    <a:lumMod val="75000"/>
                    <a:lumOff val="25000"/>
                  </a:prstClr>
                </a:solidFill>
              </a:rPr>
              <a:t>για έξυπνα κτίρια &amp; συστήματα διαχείρισης ενέργειας.</a:t>
            </a:r>
          </a:p>
          <a:p>
            <a:pPr lvl="0" defTabSz="457200">
              <a:lnSpc>
                <a:spcPct val="120000"/>
              </a:lnSpc>
              <a:spcAft>
                <a:spcPts val="1200"/>
              </a:spcAft>
              <a:buClr>
                <a:srgbClr val="F0A22E"/>
              </a:buClr>
              <a:buSzPct val="80000"/>
            </a:pPr>
            <a:r>
              <a:rPr lang="en-US" dirty="0" smtClean="0">
                <a:solidFill>
                  <a:prstClr val="black">
                    <a:lumMod val="75000"/>
                    <a:lumOff val="25000"/>
                  </a:prstClr>
                </a:solidFill>
              </a:rPr>
              <a:t>•</a:t>
            </a:r>
            <a:r>
              <a:rPr lang="el-GR" dirty="0" smtClean="0">
                <a:solidFill>
                  <a:prstClr val="black">
                    <a:lumMod val="75000"/>
                    <a:lumOff val="25000"/>
                  </a:prstClr>
                </a:solidFill>
              </a:rPr>
              <a:t>Συστήματα Διαχείρισης Κτιρίων- </a:t>
            </a:r>
            <a:r>
              <a:rPr lang="en-US" dirty="0" smtClean="0">
                <a:solidFill>
                  <a:prstClr val="black">
                    <a:lumMod val="75000"/>
                    <a:lumOff val="25000"/>
                  </a:prstClr>
                </a:solidFill>
              </a:rPr>
              <a:t>BMS </a:t>
            </a:r>
            <a:r>
              <a:rPr lang="el-GR" dirty="0" smtClean="0">
                <a:solidFill>
                  <a:prstClr val="black">
                    <a:lumMod val="75000"/>
                    <a:lumOff val="25000"/>
                  </a:prstClr>
                </a:solidFill>
              </a:rPr>
              <a:t>– </a:t>
            </a:r>
            <a:r>
              <a:rPr lang="el-GR" sz="1400" dirty="0" smtClean="0">
                <a:solidFill>
                  <a:prstClr val="black">
                    <a:lumMod val="75000"/>
                    <a:lumOff val="25000"/>
                  </a:prstClr>
                </a:solidFill>
              </a:rPr>
              <a:t>για τον έλεγχο απόδοσης των ηλεκτρομηχανολογικών συστημάτων των κτιρίων.</a:t>
            </a:r>
          </a:p>
          <a:p>
            <a:pPr lvl="0" defTabSz="457200">
              <a:lnSpc>
                <a:spcPct val="120000"/>
              </a:lnSpc>
              <a:spcAft>
                <a:spcPts val="1200"/>
              </a:spcAft>
              <a:buClr>
                <a:srgbClr val="F0A22E"/>
              </a:buClr>
              <a:buSzPct val="80000"/>
            </a:pPr>
            <a:r>
              <a:rPr lang="en-US" dirty="0">
                <a:solidFill>
                  <a:prstClr val="black">
                    <a:lumMod val="75000"/>
                    <a:lumOff val="25000"/>
                  </a:prstClr>
                </a:solidFill>
              </a:rPr>
              <a:t>•</a:t>
            </a:r>
            <a:r>
              <a:rPr lang="el-GR" dirty="0">
                <a:solidFill>
                  <a:prstClr val="black">
                    <a:lumMod val="75000"/>
                    <a:lumOff val="25000"/>
                  </a:prstClr>
                </a:solidFill>
              </a:rPr>
              <a:t>Δίκτυα Οπτικών Ινών – Δίκτυα </a:t>
            </a:r>
            <a:r>
              <a:rPr lang="en-US" dirty="0">
                <a:solidFill>
                  <a:prstClr val="black">
                    <a:lumMod val="75000"/>
                    <a:lumOff val="25000"/>
                  </a:prstClr>
                </a:solidFill>
              </a:rPr>
              <a:t>Data &amp; </a:t>
            </a:r>
            <a:r>
              <a:rPr lang="el-GR" dirty="0">
                <a:solidFill>
                  <a:prstClr val="black">
                    <a:lumMod val="75000"/>
                    <a:lumOff val="25000"/>
                  </a:prstClr>
                </a:solidFill>
              </a:rPr>
              <a:t>Τηλεφωνικά Δίκτυα</a:t>
            </a:r>
            <a:r>
              <a:rPr lang="en-US" dirty="0">
                <a:solidFill>
                  <a:prstClr val="black">
                    <a:lumMod val="75000"/>
                    <a:lumOff val="25000"/>
                  </a:prstClr>
                </a:solidFill>
              </a:rPr>
              <a:t> </a:t>
            </a:r>
            <a:r>
              <a:rPr lang="el-GR" dirty="0">
                <a:solidFill>
                  <a:prstClr val="black">
                    <a:lumMod val="75000"/>
                    <a:lumOff val="25000"/>
                  </a:prstClr>
                </a:solidFill>
              </a:rPr>
              <a:t>– </a:t>
            </a:r>
            <a:r>
              <a:rPr lang="el-GR" sz="1400" dirty="0">
                <a:solidFill>
                  <a:prstClr val="black">
                    <a:lumMod val="75000"/>
                    <a:lumOff val="25000"/>
                  </a:prstClr>
                </a:solidFill>
              </a:rPr>
              <a:t>εγκατάσταση &amp; μέτρηση οπτικών ινών, σχεδιασμός &amp; κατασκευή δικτύων </a:t>
            </a:r>
            <a:r>
              <a:rPr lang="en-US" sz="1400" dirty="0">
                <a:solidFill>
                  <a:prstClr val="black">
                    <a:lumMod val="75000"/>
                    <a:lumOff val="25000"/>
                  </a:prstClr>
                </a:solidFill>
              </a:rPr>
              <a:t>Data </a:t>
            </a:r>
            <a:r>
              <a:rPr lang="el-GR" sz="1400" dirty="0">
                <a:solidFill>
                  <a:prstClr val="black">
                    <a:lumMod val="75000"/>
                    <a:lumOff val="25000"/>
                  </a:prstClr>
                </a:solidFill>
              </a:rPr>
              <a:t>και τηλεφωνικών δικτύων</a:t>
            </a:r>
            <a:r>
              <a:rPr lang="el-GR" sz="1400" dirty="0" smtClean="0">
                <a:solidFill>
                  <a:prstClr val="black">
                    <a:lumMod val="75000"/>
                    <a:lumOff val="25000"/>
                  </a:prstClr>
                </a:solidFill>
              </a:rPr>
              <a:t>.</a:t>
            </a:r>
            <a:endParaRPr lang="el-GR" sz="1400" dirty="0">
              <a:solidFill>
                <a:prstClr val="black">
                  <a:lumMod val="75000"/>
                  <a:lumOff val="25000"/>
                </a:prstClr>
              </a:solidFill>
            </a:endParaRPr>
          </a:p>
        </p:txBody>
      </p:sp>
      <p:pic>
        <p:nvPicPr>
          <p:cNvPr id="14" name="Θέση εικόνας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a:xfrm>
            <a:off x="6276109" y="3722030"/>
            <a:ext cx="4123944" cy="26151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style>
          <a:lnRef idx="1">
            <a:schemeClr val="accent1"/>
          </a:lnRef>
          <a:fillRef idx="2">
            <a:schemeClr val="accent1"/>
          </a:fillRef>
          <a:effectRef idx="1">
            <a:schemeClr val="accent1"/>
          </a:effectRef>
          <a:fontRef idx="minor">
            <a:schemeClr val="dk1"/>
          </a:fontRef>
        </p:style>
      </p:pic>
      <p:pic>
        <p:nvPicPr>
          <p:cNvPr id="11" name="Εικόνα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9051377" y="2537769"/>
            <a:ext cx="2986426" cy="22398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style>
          <a:lnRef idx="1">
            <a:schemeClr val="accent1"/>
          </a:lnRef>
          <a:fillRef idx="2">
            <a:schemeClr val="accent1"/>
          </a:fillRef>
          <a:effectRef idx="1">
            <a:schemeClr val="accent1"/>
          </a:effectRef>
          <a:fontRef idx="minor">
            <a:schemeClr val="dk1"/>
          </a:fontRef>
        </p:style>
      </p:pic>
    </p:spTree>
    <p:extLst>
      <p:ext uri="{BB962C8B-B14F-4D97-AF65-F5344CB8AC3E}">
        <p14:creationId xmlns:p14="http://schemas.microsoft.com/office/powerpoint/2010/main" val="121697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xmlns="" id="{3B5704EA-7A65-5CC2-D428-F28396B06208}"/>
              </a:ext>
              <a:ext uri="{C183D7F6-B498-43B3-948B-1728B52AA6E4}">
                <adec:decorative xmlns:adec="http://schemas.microsoft.com/office/drawing/2017/decorative" xmlns="" val="1"/>
              </a:ext>
            </a:extLst>
          </p:cNvPr>
          <p:cNvSpPr/>
          <p:nvPr/>
        </p:nvSpPr>
        <p:spPr>
          <a:xfrm>
            <a:off x="3619253" y="4417564"/>
            <a:ext cx="1292298" cy="1292298"/>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pic>
        <p:nvPicPr>
          <p:cNvPr id="13" name="Εικόνα 12" descr="C:\Users\User\AppData\Local\Temp\{D7C505E0-02E8-4AE5-85AC-1C03985FC843}.tmp"/>
          <p:cNvPicPr/>
          <p:nvPr/>
        </p:nvPicPr>
        <p:blipFill rotWithShape="1">
          <a:blip r:embed="rId2">
            <a:extLst>
              <a:ext uri="{28A0092B-C50C-407E-A947-70E740481C1C}">
                <a14:useLocalDpi xmlns:a14="http://schemas.microsoft.com/office/drawing/2010/main" val="0"/>
              </a:ext>
            </a:extLst>
          </a:blip>
          <a:srcRect/>
          <a:stretch/>
        </p:blipFill>
        <p:spPr bwMode="auto">
          <a:xfrm>
            <a:off x="2694774" y="2321813"/>
            <a:ext cx="3186545" cy="2541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style>
          <a:lnRef idx="1">
            <a:schemeClr val="accent1"/>
          </a:lnRef>
          <a:fillRef idx="2">
            <a:schemeClr val="accent1"/>
          </a:fillRef>
          <a:effectRef idx="1">
            <a:schemeClr val="accent1"/>
          </a:effectRef>
          <a:fontRef idx="minor">
            <a:schemeClr val="dk1"/>
          </a:fontRef>
        </p:style>
      </p:pic>
      <p:sp>
        <p:nvSpPr>
          <p:cNvPr id="2" name="Title 1">
            <a:extLst>
              <a:ext uri="{FF2B5EF4-FFF2-40B4-BE49-F238E27FC236}">
                <a16:creationId xmlns:a16="http://schemas.microsoft.com/office/drawing/2014/main" xmlns="" id="{57EEA49A-DC7C-9C4F-2F9A-564E195C5628}"/>
              </a:ext>
            </a:extLst>
          </p:cNvPr>
          <p:cNvSpPr>
            <a:spLocks noGrp="1"/>
          </p:cNvSpPr>
          <p:nvPr>
            <p:ph type="title"/>
          </p:nvPr>
        </p:nvSpPr>
        <p:spPr>
          <a:xfrm>
            <a:off x="994925" y="831161"/>
            <a:ext cx="5248656" cy="724989"/>
          </a:xfrm>
        </p:spPr>
        <p:txBody>
          <a:bodyPr anchor="t"/>
          <a:lstStyle/>
          <a:p>
            <a:r>
              <a:rPr lang="el-GR" dirty="0" smtClean="0">
                <a:solidFill>
                  <a:schemeClr val="bg2">
                    <a:lumMod val="50000"/>
                  </a:schemeClr>
                </a:solidFill>
              </a:rPr>
              <a:t>ΟΙ ΥΠΗΡΕΣΙΕΣ  </a:t>
            </a:r>
            <a:r>
              <a:rPr lang="el-GR" dirty="0">
                <a:solidFill>
                  <a:schemeClr val="bg2">
                    <a:lumMod val="50000"/>
                  </a:schemeClr>
                </a:solidFill>
              </a:rPr>
              <a:t>ΜΑΣ </a:t>
            </a:r>
            <a:endParaRPr lang="en-US" dirty="0">
              <a:solidFill>
                <a:schemeClr val="bg2">
                  <a:lumMod val="50000"/>
                </a:schemeClr>
              </a:solidFill>
            </a:endParaRPr>
          </a:p>
        </p:txBody>
      </p:sp>
      <p:sp>
        <p:nvSpPr>
          <p:cNvPr id="27" name="Slide Number Placeholder 26">
            <a:extLst>
              <a:ext uri="{FF2B5EF4-FFF2-40B4-BE49-F238E27FC236}">
                <a16:creationId xmlns:a16="http://schemas.microsoft.com/office/drawing/2014/main" xmlns="" id="{A4B6E0DA-DEBF-CAD7-638D-5FAC6A83CE38}"/>
              </a:ext>
            </a:extLst>
          </p:cNvPr>
          <p:cNvSpPr>
            <a:spLocks noGrp="1"/>
          </p:cNvSpPr>
          <p:nvPr>
            <p:ph type="sldNum" sz="quarter" idx="11"/>
          </p:nvPr>
        </p:nvSpPr>
        <p:spPr/>
        <p:txBody>
          <a:bodyPr/>
          <a:lstStyle/>
          <a:p>
            <a:fld id="{09A01C0A-2BB6-49E7-91A3-DCB9F9F59583}" type="slidenum">
              <a:rPr lang="en-US" smtClean="0"/>
              <a:pPr/>
              <a:t>7</a:t>
            </a:fld>
            <a:endParaRPr lang="en-US" dirty="0"/>
          </a:p>
        </p:txBody>
      </p:sp>
      <p:sp>
        <p:nvSpPr>
          <p:cNvPr id="14" name="Ορθογώνιο 13"/>
          <p:cNvSpPr/>
          <p:nvPr/>
        </p:nvSpPr>
        <p:spPr>
          <a:xfrm>
            <a:off x="6334298" y="2724345"/>
            <a:ext cx="5265520" cy="3071610"/>
          </a:xfrm>
          <a:prstGeom prst="rect">
            <a:avLst/>
          </a:prstGeom>
        </p:spPr>
        <p:txBody>
          <a:bodyPr wrap="square">
            <a:spAutoFit/>
          </a:bodyPr>
          <a:lstStyle/>
          <a:p>
            <a:pPr lvl="0" defTabSz="457200">
              <a:lnSpc>
                <a:spcPct val="120000"/>
              </a:lnSpc>
              <a:spcAft>
                <a:spcPts val="1200"/>
              </a:spcAft>
              <a:buClr>
                <a:srgbClr val="F0A22E"/>
              </a:buClr>
              <a:buSzPct val="80000"/>
            </a:pPr>
            <a:r>
              <a:rPr lang="en-US" dirty="0" smtClean="0">
                <a:solidFill>
                  <a:prstClr val="black">
                    <a:lumMod val="75000"/>
                    <a:lumOff val="25000"/>
                  </a:prstClr>
                </a:solidFill>
              </a:rPr>
              <a:t>•</a:t>
            </a:r>
            <a:r>
              <a:rPr lang="el-GR" dirty="0" smtClean="0">
                <a:solidFill>
                  <a:prstClr val="black">
                    <a:lumMod val="75000"/>
                    <a:lumOff val="25000"/>
                  </a:prstClr>
                </a:solidFill>
              </a:rPr>
              <a:t>Επανέλεγχος Ηλεκτρολογικής Εγκατάστασης &amp; έκδοση ΥΔΕ</a:t>
            </a:r>
            <a:r>
              <a:rPr lang="en-US" dirty="0" smtClean="0">
                <a:solidFill>
                  <a:prstClr val="black">
                    <a:lumMod val="75000"/>
                    <a:lumOff val="25000"/>
                  </a:prstClr>
                </a:solidFill>
              </a:rPr>
              <a:t> </a:t>
            </a:r>
            <a:r>
              <a:rPr lang="el-GR" dirty="0">
                <a:solidFill>
                  <a:prstClr val="black">
                    <a:lumMod val="75000"/>
                    <a:lumOff val="25000"/>
                  </a:prstClr>
                </a:solidFill>
              </a:rPr>
              <a:t>– </a:t>
            </a:r>
            <a:r>
              <a:rPr lang="el-GR" sz="1400" dirty="0" smtClean="0">
                <a:solidFill>
                  <a:prstClr val="black">
                    <a:lumMod val="75000"/>
                    <a:lumOff val="25000"/>
                  </a:prstClr>
                </a:solidFill>
              </a:rPr>
              <a:t>δοκιμές και μετρήσεις με πιστοποιημένο όργανο σύμφωνα με την υφιστάμενη νομοθεσία.</a:t>
            </a:r>
            <a:endParaRPr lang="el-GR" sz="1400" dirty="0">
              <a:solidFill>
                <a:prstClr val="black">
                  <a:lumMod val="75000"/>
                  <a:lumOff val="25000"/>
                </a:prstClr>
              </a:solidFill>
            </a:endParaRPr>
          </a:p>
          <a:p>
            <a:pPr lvl="0" defTabSz="457200">
              <a:lnSpc>
                <a:spcPct val="120000"/>
              </a:lnSpc>
              <a:spcAft>
                <a:spcPts val="1200"/>
              </a:spcAft>
              <a:buClr>
                <a:srgbClr val="F0A22E"/>
              </a:buClr>
              <a:buSzPct val="80000"/>
            </a:pPr>
            <a:r>
              <a:rPr lang="en-US" dirty="0" smtClean="0">
                <a:solidFill>
                  <a:prstClr val="black">
                    <a:lumMod val="75000"/>
                    <a:lumOff val="25000"/>
                  </a:prstClr>
                </a:solidFill>
              </a:rPr>
              <a:t>•</a:t>
            </a:r>
            <a:r>
              <a:rPr lang="el-GR" dirty="0" smtClean="0">
                <a:solidFill>
                  <a:prstClr val="black">
                    <a:lumMod val="75000"/>
                    <a:lumOff val="25000"/>
                  </a:prstClr>
                </a:solidFill>
              </a:rPr>
              <a:t>Συντήρηση &amp; Τεχνική Υποστήριξη</a:t>
            </a:r>
            <a:r>
              <a:rPr lang="en-US" dirty="0" smtClean="0">
                <a:solidFill>
                  <a:prstClr val="black">
                    <a:lumMod val="75000"/>
                    <a:lumOff val="25000"/>
                  </a:prstClr>
                </a:solidFill>
              </a:rPr>
              <a:t> </a:t>
            </a:r>
            <a:r>
              <a:rPr lang="el-GR" dirty="0" smtClean="0">
                <a:solidFill>
                  <a:prstClr val="black">
                    <a:lumMod val="75000"/>
                    <a:lumOff val="25000"/>
                  </a:prstClr>
                </a:solidFill>
              </a:rPr>
              <a:t>– </a:t>
            </a:r>
            <a:r>
              <a:rPr lang="el-GR" sz="1400" dirty="0" smtClean="0">
                <a:solidFill>
                  <a:prstClr val="black">
                    <a:lumMod val="75000"/>
                    <a:lumOff val="25000"/>
                  </a:prstClr>
                </a:solidFill>
              </a:rPr>
              <a:t>σε όσα έργα απαιτείται.</a:t>
            </a:r>
          </a:p>
          <a:p>
            <a:pPr lvl="0" defTabSz="457200">
              <a:lnSpc>
                <a:spcPct val="120000"/>
              </a:lnSpc>
              <a:spcAft>
                <a:spcPts val="1200"/>
              </a:spcAft>
              <a:buClr>
                <a:srgbClr val="F0A22E"/>
              </a:buClr>
              <a:buSzPct val="80000"/>
            </a:pPr>
            <a:r>
              <a:rPr lang="en-US" dirty="0" smtClean="0">
                <a:solidFill>
                  <a:prstClr val="black">
                    <a:lumMod val="75000"/>
                    <a:lumOff val="25000"/>
                  </a:prstClr>
                </a:solidFill>
              </a:rPr>
              <a:t>•</a:t>
            </a:r>
            <a:r>
              <a:rPr lang="el-GR" dirty="0" smtClean="0">
                <a:solidFill>
                  <a:prstClr val="black">
                    <a:lumMod val="75000"/>
                    <a:lumOff val="25000"/>
                  </a:prstClr>
                </a:solidFill>
              </a:rPr>
              <a:t>Εμπορία Ηλεκτρολογικού Εξοπλισμού</a:t>
            </a:r>
            <a:r>
              <a:rPr lang="el-GR" sz="1400" dirty="0" smtClean="0">
                <a:solidFill>
                  <a:prstClr val="black">
                    <a:lumMod val="75000"/>
                    <a:lumOff val="25000"/>
                  </a:prstClr>
                </a:solidFill>
              </a:rPr>
              <a:t>.</a:t>
            </a:r>
            <a:endParaRPr lang="el-GR" sz="1400" dirty="0">
              <a:solidFill>
                <a:prstClr val="black">
                  <a:lumMod val="75000"/>
                  <a:lumOff val="25000"/>
                </a:prstClr>
              </a:solidFill>
            </a:endParaRPr>
          </a:p>
          <a:p>
            <a:pPr lvl="0" defTabSz="457200">
              <a:lnSpc>
                <a:spcPct val="120000"/>
              </a:lnSpc>
              <a:spcAft>
                <a:spcPts val="1200"/>
              </a:spcAft>
              <a:buClr>
                <a:srgbClr val="F0A22E"/>
              </a:buClr>
              <a:buSzPct val="80000"/>
            </a:pPr>
            <a:endParaRPr lang="el-GR" sz="1400" dirty="0" smtClean="0">
              <a:solidFill>
                <a:prstClr val="black">
                  <a:lumMod val="75000"/>
                  <a:lumOff val="25000"/>
                </a:prstClr>
              </a:solidFill>
            </a:endParaRPr>
          </a:p>
          <a:p>
            <a:pPr lvl="0" defTabSz="457200">
              <a:lnSpc>
                <a:spcPct val="120000"/>
              </a:lnSpc>
              <a:spcAft>
                <a:spcPts val="1200"/>
              </a:spcAft>
              <a:buClr>
                <a:srgbClr val="F0A22E"/>
              </a:buClr>
              <a:buSzPct val="80000"/>
            </a:pPr>
            <a:endParaRPr lang="el-GR" sz="1400" dirty="0" smtClean="0">
              <a:solidFill>
                <a:prstClr val="black">
                  <a:lumMod val="75000"/>
                  <a:lumOff val="25000"/>
                </a:prstClr>
              </a:solidFill>
            </a:endParaRPr>
          </a:p>
        </p:txBody>
      </p:sp>
      <p:pic>
        <p:nvPicPr>
          <p:cNvPr id="4" name="Θέση εικόνας 3"/>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a:xfrm>
            <a:off x="1" y="3409837"/>
            <a:ext cx="4267200" cy="3448163"/>
          </a:xfrm>
        </p:spPr>
      </p:pic>
    </p:spTree>
    <p:extLst>
      <p:ext uri="{BB962C8B-B14F-4D97-AF65-F5344CB8AC3E}">
        <p14:creationId xmlns:p14="http://schemas.microsoft.com/office/powerpoint/2010/main" val="2431038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0">
            <a:extLst>
              <a:ext uri="{FF2B5EF4-FFF2-40B4-BE49-F238E27FC236}">
                <a16:creationId xmlns:a16="http://schemas.microsoft.com/office/drawing/2014/main" xmlns="" id="{104F5115-4987-5C8E-E191-E06A29A553D3}"/>
              </a:ext>
            </a:extLst>
          </p:cNvPr>
          <p:cNvSpPr txBox="1">
            <a:spLocks/>
          </p:cNvSpPr>
          <p:nvPr/>
        </p:nvSpPr>
        <p:spPr>
          <a:xfrm>
            <a:off x="8982859" y="3208392"/>
            <a:ext cx="1788780" cy="1692741"/>
          </a:xfrm>
          <a:prstGeom prst="ellipse">
            <a:avLst/>
          </a:prstGeom>
          <a:solidFill>
            <a:schemeClr val="accent1">
              <a:alpha val="55000"/>
            </a:schemeClr>
          </a:solidFill>
        </p:spPr>
        <p:txBody>
          <a:bodyPr/>
          <a:lstStyle>
            <a:lvl1pPr marL="0" indent="0" algn="l" defTabSz="914400" rtl="0" eaLnBrk="1" latinLnBrk="0" hangingPunct="1">
              <a:lnSpc>
                <a:spcPct val="150000"/>
              </a:lnSpc>
              <a:spcBef>
                <a:spcPts val="1000"/>
              </a:spcBef>
              <a:buFontTx/>
              <a:buNone/>
              <a:defRPr sz="300" b="0" i="0" kern="1200">
                <a:solidFill>
                  <a:schemeClr val="accent1">
                    <a:alpha val="0"/>
                  </a:schemeClr>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0A22E">
                    <a:alpha val="0"/>
                  </a:srgbClr>
                </a:solidFill>
              </a:rPr>
              <a:t>Click to edit Master text styles</a:t>
            </a:r>
          </a:p>
        </p:txBody>
      </p:sp>
      <p:sp>
        <p:nvSpPr>
          <p:cNvPr id="6" name="Title 5">
            <a:extLst>
              <a:ext uri="{FF2B5EF4-FFF2-40B4-BE49-F238E27FC236}">
                <a16:creationId xmlns:a16="http://schemas.microsoft.com/office/drawing/2014/main" xmlns="" id="{D3B7B0AB-7E6D-621B-43E7-5825A6443DDF}"/>
              </a:ext>
            </a:extLst>
          </p:cNvPr>
          <p:cNvSpPr>
            <a:spLocks noGrp="1"/>
          </p:cNvSpPr>
          <p:nvPr>
            <p:ph type="title"/>
          </p:nvPr>
        </p:nvSpPr>
        <p:spPr>
          <a:xfrm>
            <a:off x="847383" y="1106424"/>
            <a:ext cx="6839712" cy="504662"/>
          </a:xfrm>
        </p:spPr>
        <p:txBody>
          <a:bodyPr anchor="b"/>
          <a:lstStyle/>
          <a:p>
            <a:r>
              <a:rPr lang="el-GR" dirty="0" smtClean="0">
                <a:solidFill>
                  <a:schemeClr val="bg2">
                    <a:lumMod val="50000"/>
                  </a:schemeClr>
                </a:solidFill>
              </a:rPr>
              <a:t>Ο ΕΞΟΠΛΙΣΜΟΣ ΜΑΣ</a:t>
            </a:r>
            <a:endParaRPr lang="en-US" dirty="0">
              <a:solidFill>
                <a:schemeClr val="bg2">
                  <a:lumMod val="50000"/>
                </a:schemeClr>
              </a:solidFill>
            </a:endParaRPr>
          </a:p>
        </p:txBody>
      </p:sp>
      <p:sp>
        <p:nvSpPr>
          <p:cNvPr id="3" name="Text Placeholder 2">
            <a:extLst>
              <a:ext uri="{FF2B5EF4-FFF2-40B4-BE49-F238E27FC236}">
                <a16:creationId xmlns:a16="http://schemas.microsoft.com/office/drawing/2014/main" xmlns="" id="{0F17F915-9766-1FC8-98BD-D9AE3D5B2A55}"/>
              </a:ext>
            </a:extLst>
          </p:cNvPr>
          <p:cNvSpPr>
            <a:spLocks noGrp="1"/>
          </p:cNvSpPr>
          <p:nvPr>
            <p:ph type="body" idx="1"/>
          </p:nvPr>
        </p:nvSpPr>
        <p:spPr>
          <a:xfrm>
            <a:off x="670387" y="2471748"/>
            <a:ext cx="5411071" cy="4120834"/>
          </a:xfrm>
        </p:spPr>
        <p:txBody>
          <a:bodyPr anchor="b"/>
          <a:lstStyle/>
          <a:p>
            <a:endParaRPr lang="el-GR" dirty="0" smtClean="0">
              <a:solidFill>
                <a:schemeClr val="tx1">
                  <a:lumMod val="75000"/>
                  <a:lumOff val="25000"/>
                </a:schemeClr>
              </a:solidFill>
            </a:endParaRPr>
          </a:p>
          <a:p>
            <a:r>
              <a:rPr lang="el-GR" dirty="0" smtClean="0">
                <a:solidFill>
                  <a:prstClr val="black"/>
                </a:solidFill>
              </a:rPr>
              <a:t>Η </a:t>
            </a:r>
            <a:r>
              <a:rPr lang="el-GR" dirty="0">
                <a:solidFill>
                  <a:prstClr val="black"/>
                </a:solidFill>
              </a:rPr>
              <a:t>εταιρεία μας </a:t>
            </a:r>
            <a:r>
              <a:rPr lang="el-GR" dirty="0" smtClean="0">
                <a:solidFill>
                  <a:prstClr val="black"/>
                </a:solidFill>
              </a:rPr>
              <a:t>διαθέτει σύγχρονο εξοπλισμό που της επιτρέπει να εκτελεί έργα με ακρίβεια, ταχύτητα και  ασφάλεια.</a:t>
            </a:r>
            <a:endParaRPr lang="el-GR" sz="1400" dirty="0" smtClean="0">
              <a:solidFill>
                <a:schemeClr val="tx1">
                  <a:lumMod val="75000"/>
                  <a:lumOff val="25000"/>
                </a:schemeClr>
              </a:solidFill>
            </a:endParaRPr>
          </a:p>
          <a:p>
            <a:r>
              <a:rPr lang="en-US" dirty="0" smtClean="0">
                <a:solidFill>
                  <a:schemeClr val="tx1">
                    <a:lumMod val="75000"/>
                    <a:lumOff val="25000"/>
                  </a:schemeClr>
                </a:solidFill>
              </a:rPr>
              <a:t>•</a:t>
            </a:r>
            <a:r>
              <a:rPr lang="el-GR" dirty="0" smtClean="0">
                <a:solidFill>
                  <a:schemeClr val="tx1">
                    <a:lumMod val="75000"/>
                    <a:lumOff val="25000"/>
                  </a:schemeClr>
                </a:solidFill>
              </a:rPr>
              <a:t>Ηλεκτρολογικός Εξοπλισμός – </a:t>
            </a:r>
            <a:r>
              <a:rPr lang="el-GR" sz="1400" dirty="0" smtClean="0">
                <a:solidFill>
                  <a:schemeClr val="tx1">
                    <a:lumMod val="75000"/>
                    <a:lumOff val="25000"/>
                  </a:schemeClr>
                </a:solidFill>
              </a:rPr>
              <a:t>επαγγελματικά εργαλεία εγκατάστασης, πολύμετρα, μετρητές ισχύος.</a:t>
            </a:r>
          </a:p>
          <a:p>
            <a:r>
              <a:rPr lang="en-US" dirty="0" smtClean="0">
                <a:solidFill>
                  <a:schemeClr val="tx1">
                    <a:lumMod val="75000"/>
                    <a:lumOff val="25000"/>
                  </a:schemeClr>
                </a:solidFill>
              </a:rPr>
              <a:t>•</a:t>
            </a:r>
            <a:r>
              <a:rPr lang="el-GR" dirty="0" smtClean="0">
                <a:solidFill>
                  <a:schemeClr val="tx1">
                    <a:lumMod val="75000"/>
                    <a:lumOff val="25000"/>
                  </a:schemeClr>
                </a:solidFill>
              </a:rPr>
              <a:t>Μηχανολογικός Εξοπλισμός – </a:t>
            </a:r>
            <a:r>
              <a:rPr lang="el-GR" sz="1400" dirty="0" smtClean="0">
                <a:solidFill>
                  <a:schemeClr val="tx1">
                    <a:lumMod val="75000"/>
                    <a:lumOff val="25000"/>
                  </a:schemeClr>
                </a:solidFill>
              </a:rPr>
              <a:t>επαναφορτιζόμενα εργαλεία, εργαλεία κοπής, γεννήτρια.</a:t>
            </a:r>
          </a:p>
          <a:p>
            <a:pPr lvl="0">
              <a:buClr>
                <a:srgbClr val="F0A22E"/>
              </a:buClr>
            </a:pPr>
            <a:r>
              <a:rPr lang="en-US" dirty="0" smtClean="0">
                <a:solidFill>
                  <a:prstClr val="black">
                    <a:lumMod val="75000"/>
                    <a:lumOff val="25000"/>
                  </a:prstClr>
                </a:solidFill>
              </a:rPr>
              <a:t>•</a:t>
            </a:r>
            <a:r>
              <a:rPr lang="el-GR" dirty="0" smtClean="0">
                <a:solidFill>
                  <a:prstClr val="black">
                    <a:lumMod val="75000"/>
                    <a:lumOff val="25000"/>
                  </a:prstClr>
                </a:solidFill>
              </a:rPr>
              <a:t>Οχήματα </a:t>
            </a:r>
            <a:r>
              <a:rPr lang="el-GR" dirty="0">
                <a:solidFill>
                  <a:prstClr val="black">
                    <a:lumMod val="75000"/>
                    <a:lumOff val="25000"/>
                  </a:prstClr>
                </a:solidFill>
              </a:rPr>
              <a:t>– </a:t>
            </a:r>
            <a:r>
              <a:rPr lang="el-GR" sz="1400" dirty="0" smtClean="0">
                <a:solidFill>
                  <a:prstClr val="black">
                    <a:lumMod val="75000"/>
                    <a:lumOff val="25000"/>
                  </a:prstClr>
                </a:solidFill>
              </a:rPr>
              <a:t>για μεταφορά εξοπλισμού και προσωπικού.</a:t>
            </a:r>
          </a:p>
          <a:p>
            <a:pPr lvl="0">
              <a:buClr>
                <a:srgbClr val="F0A22E"/>
              </a:buClr>
            </a:pPr>
            <a:r>
              <a:rPr lang="en-US" dirty="0" smtClean="0">
                <a:solidFill>
                  <a:prstClr val="black">
                    <a:lumMod val="75000"/>
                    <a:lumOff val="25000"/>
                  </a:prstClr>
                </a:solidFill>
              </a:rPr>
              <a:t>•</a:t>
            </a:r>
            <a:r>
              <a:rPr lang="el-GR" dirty="0" smtClean="0">
                <a:solidFill>
                  <a:prstClr val="black">
                    <a:lumMod val="75000"/>
                    <a:lumOff val="25000"/>
                  </a:prstClr>
                </a:solidFill>
              </a:rPr>
              <a:t>Εξειδικευμένα εργαλεία </a:t>
            </a:r>
            <a:r>
              <a:rPr lang="el-GR" dirty="0">
                <a:solidFill>
                  <a:prstClr val="black">
                    <a:lumMod val="75000"/>
                    <a:lumOff val="25000"/>
                  </a:prstClr>
                </a:solidFill>
              </a:rPr>
              <a:t>– </a:t>
            </a:r>
            <a:r>
              <a:rPr lang="el-GR" sz="1400" dirty="0" smtClean="0">
                <a:solidFill>
                  <a:prstClr val="black">
                    <a:lumMod val="75000"/>
                    <a:lumOff val="25000"/>
                  </a:prstClr>
                </a:solidFill>
              </a:rPr>
              <a:t>όργανα μέτρησης και σήμανσης ηλεκτρολογικής εγκατάστασης.</a:t>
            </a:r>
            <a:endParaRPr lang="el-GR" dirty="0">
              <a:solidFill>
                <a:schemeClr val="tx1">
                  <a:lumMod val="75000"/>
                  <a:lumOff val="25000"/>
                </a:schemeClr>
              </a:solidFill>
            </a:endParaRPr>
          </a:p>
          <a:p>
            <a:endParaRPr lang="en-US" dirty="0">
              <a:solidFill>
                <a:schemeClr val="tx1">
                  <a:lumMod val="75000"/>
                  <a:lumOff val="25000"/>
                </a:schemeClr>
              </a:solidFill>
            </a:endParaRPr>
          </a:p>
        </p:txBody>
      </p:sp>
      <p:sp>
        <p:nvSpPr>
          <p:cNvPr id="16" name="Slide Number Placeholder 15">
            <a:extLst>
              <a:ext uri="{FF2B5EF4-FFF2-40B4-BE49-F238E27FC236}">
                <a16:creationId xmlns:a16="http://schemas.microsoft.com/office/drawing/2014/main" xmlns="" id="{CCB2D080-C33E-7ABA-4BFC-D6F8F922FF10}"/>
              </a:ext>
            </a:extLst>
          </p:cNvPr>
          <p:cNvSpPr>
            <a:spLocks noGrp="1"/>
          </p:cNvSpPr>
          <p:nvPr>
            <p:ph type="sldNum" sz="quarter" idx="11"/>
          </p:nvPr>
        </p:nvSpPr>
        <p:spPr/>
        <p:txBody>
          <a:bodyPr/>
          <a:lstStyle/>
          <a:p>
            <a:fld id="{09A01C0A-2BB6-49E7-91A3-DCB9F9F59583}" type="slidenum">
              <a:rPr lang="en-US" smtClean="0">
                <a:solidFill>
                  <a:prstClr val="white"/>
                </a:solidFill>
              </a:rPr>
              <a:pPr/>
              <a:t>8</a:t>
            </a:fld>
            <a:endParaRPr lang="en-US" dirty="0">
              <a:solidFill>
                <a:prstClr val="white"/>
              </a:solidFill>
            </a:endParaRPr>
          </a:p>
        </p:txBody>
      </p:sp>
      <p:sp>
        <p:nvSpPr>
          <p:cNvPr id="4" name="Text Placeholder 10">
            <a:extLst>
              <a:ext uri="{FF2B5EF4-FFF2-40B4-BE49-F238E27FC236}">
                <a16:creationId xmlns:a16="http://schemas.microsoft.com/office/drawing/2014/main" xmlns="" id="{104F5115-4987-5C8E-E191-E06A29A553D3}"/>
              </a:ext>
            </a:extLst>
          </p:cNvPr>
          <p:cNvSpPr txBox="1">
            <a:spLocks/>
          </p:cNvSpPr>
          <p:nvPr/>
        </p:nvSpPr>
        <p:spPr>
          <a:xfrm>
            <a:off x="6979782" y="4054763"/>
            <a:ext cx="1788780" cy="1692741"/>
          </a:xfrm>
          <a:prstGeom prst="ellipse">
            <a:avLst/>
          </a:prstGeom>
          <a:solidFill>
            <a:schemeClr val="accent1">
              <a:alpha val="55000"/>
            </a:schemeClr>
          </a:solidFill>
        </p:spPr>
        <p:txBody>
          <a:bodyPr/>
          <a:lstStyle>
            <a:lvl1pPr marL="0" indent="0" algn="l" defTabSz="914400" rtl="0" eaLnBrk="1" latinLnBrk="0" hangingPunct="1">
              <a:lnSpc>
                <a:spcPct val="150000"/>
              </a:lnSpc>
              <a:spcBef>
                <a:spcPts val="1000"/>
              </a:spcBef>
              <a:buFontTx/>
              <a:buNone/>
              <a:defRPr sz="300" b="0" i="0" kern="1200">
                <a:solidFill>
                  <a:schemeClr val="accent1">
                    <a:alpha val="0"/>
                  </a:schemeClr>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0A22E">
                    <a:alpha val="0"/>
                  </a:srgbClr>
                </a:solidFill>
              </a:rPr>
              <a:t>Click to edit Master text styles</a:t>
            </a:r>
          </a:p>
        </p:txBody>
      </p:sp>
      <p:pic>
        <p:nvPicPr>
          <p:cNvPr id="5" name="Θέση εικόνας 4"/>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a:fillRect/>
          </a:stretch>
        </p:blipFill>
        <p:spPr>
          <a:xfrm>
            <a:off x="7874172" y="3116795"/>
            <a:ext cx="2155767" cy="2906771"/>
          </a:xfrm>
          <a:effectLst>
            <a:outerShdw blurRad="40000" dist="23000" dir="5400000" rotWithShape="0">
              <a:srgbClr val="000000">
                <a:alpha val="35000"/>
              </a:srgbClr>
            </a:outerShdw>
            <a:softEdge rad="127000"/>
          </a:effectLst>
        </p:spPr>
        <p:style>
          <a:lnRef idx="1">
            <a:schemeClr val="accent1"/>
          </a:lnRef>
          <a:fillRef idx="3">
            <a:schemeClr val="accent1"/>
          </a:fillRef>
          <a:effectRef idx="2">
            <a:schemeClr val="accent1"/>
          </a:effectRef>
          <a:fontRef idx="minor">
            <a:schemeClr val="lt1"/>
          </a:fontRef>
        </p:style>
      </p:pic>
      <p:pic>
        <p:nvPicPr>
          <p:cNvPr id="7" name="Εικόνα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3258" y="4931346"/>
            <a:ext cx="2093720" cy="1708372"/>
          </a:xfrm>
          <a:prstGeom prst="rect">
            <a:avLst/>
          </a:prstGeom>
          <a:effectLst>
            <a:outerShdw blurRad="40000" dist="20000" dir="5400000" rotWithShape="0">
              <a:srgbClr val="000000">
                <a:alpha val="38000"/>
              </a:srgbClr>
            </a:outerShdw>
            <a:softEdge rad="317500"/>
          </a:effectLst>
        </p:spPr>
        <p:style>
          <a:lnRef idx="1">
            <a:schemeClr val="accent1"/>
          </a:lnRef>
          <a:fillRef idx="2">
            <a:schemeClr val="accent1"/>
          </a:fillRef>
          <a:effectRef idx="1">
            <a:schemeClr val="accent1"/>
          </a:effectRef>
          <a:fontRef idx="minor">
            <a:schemeClr val="dk1"/>
          </a:fontRef>
        </p:style>
      </p:pic>
      <p:pic>
        <p:nvPicPr>
          <p:cNvPr id="11" name="Εικόνα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60349" y="2234246"/>
            <a:ext cx="2207410" cy="1820517"/>
          </a:xfrm>
          <a:prstGeom prst="rect">
            <a:avLst/>
          </a:prstGeom>
          <a:effectLst>
            <a:outerShdw blurRad="40000" dist="23000" dir="5400000" rotWithShape="0">
              <a:srgbClr val="000000">
                <a:alpha val="35000"/>
              </a:srgbClr>
            </a:outerShdw>
            <a:softEdge rad="317500"/>
          </a:effectLst>
        </p:spPr>
        <p:style>
          <a:lnRef idx="1">
            <a:schemeClr val="accent1"/>
          </a:lnRef>
          <a:fillRef idx="3">
            <a:schemeClr val="accent1"/>
          </a:fillRef>
          <a:effectRef idx="2">
            <a:schemeClr val="accent1"/>
          </a:effectRef>
          <a:fontRef idx="minor">
            <a:schemeClr val="lt1"/>
          </a:fontRef>
        </p:style>
      </p:pic>
    </p:spTree>
    <p:extLst>
      <p:ext uri="{BB962C8B-B14F-4D97-AF65-F5344CB8AC3E}">
        <p14:creationId xmlns:p14="http://schemas.microsoft.com/office/powerpoint/2010/main" val="48451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0">
            <a:extLst>
              <a:ext uri="{FF2B5EF4-FFF2-40B4-BE49-F238E27FC236}">
                <a16:creationId xmlns:a16="http://schemas.microsoft.com/office/drawing/2014/main" xmlns="" id="{104F5115-4987-5C8E-E191-E06A29A553D3}"/>
              </a:ext>
            </a:extLst>
          </p:cNvPr>
          <p:cNvSpPr txBox="1">
            <a:spLocks/>
          </p:cNvSpPr>
          <p:nvPr/>
        </p:nvSpPr>
        <p:spPr>
          <a:xfrm>
            <a:off x="9079345" y="4257964"/>
            <a:ext cx="2752998" cy="2600036"/>
          </a:xfrm>
          <a:prstGeom prst="ellipse">
            <a:avLst/>
          </a:prstGeom>
          <a:solidFill>
            <a:schemeClr val="accent1">
              <a:alpha val="72000"/>
            </a:schemeClr>
          </a:solidFill>
        </p:spPr>
        <p:txBody>
          <a:bodyPr/>
          <a:lstStyle>
            <a:lvl1pPr marL="0" indent="0" algn="l" defTabSz="914400" rtl="0" eaLnBrk="1" latinLnBrk="0" hangingPunct="1">
              <a:lnSpc>
                <a:spcPct val="150000"/>
              </a:lnSpc>
              <a:spcBef>
                <a:spcPts val="1000"/>
              </a:spcBef>
              <a:buFontTx/>
              <a:buNone/>
              <a:defRPr sz="300" b="0" i="0" kern="1200">
                <a:solidFill>
                  <a:schemeClr val="accent1">
                    <a:alpha val="0"/>
                  </a:schemeClr>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0A22E">
                    <a:alpha val="0"/>
                  </a:srgbClr>
                </a:solidFill>
              </a:rPr>
              <a:t>Click to edit Master text styles</a:t>
            </a:r>
          </a:p>
        </p:txBody>
      </p:sp>
      <p:sp>
        <p:nvSpPr>
          <p:cNvPr id="2" name="Τίτλος 1"/>
          <p:cNvSpPr>
            <a:spLocks noGrp="1"/>
          </p:cNvSpPr>
          <p:nvPr>
            <p:ph type="title"/>
          </p:nvPr>
        </p:nvSpPr>
        <p:spPr>
          <a:xfrm>
            <a:off x="847383" y="1106424"/>
            <a:ext cx="6839712" cy="800753"/>
          </a:xfrm>
        </p:spPr>
        <p:txBody>
          <a:bodyPr/>
          <a:lstStyle/>
          <a:p>
            <a:r>
              <a:rPr lang="el-GR" dirty="0">
                <a:solidFill>
                  <a:schemeClr val="bg2">
                    <a:lumMod val="50000"/>
                  </a:schemeClr>
                </a:solidFill>
              </a:rPr>
              <a:t>ΟΙ ΑΝΘΡΩΠΟΙ ΜΑΣ</a:t>
            </a:r>
            <a:endParaRPr lang="el-GR" dirty="0"/>
          </a:p>
        </p:txBody>
      </p:sp>
      <p:sp>
        <p:nvSpPr>
          <p:cNvPr id="3" name="Θέση κειμένου 2"/>
          <p:cNvSpPr>
            <a:spLocks noGrp="1"/>
          </p:cNvSpPr>
          <p:nvPr>
            <p:ph type="body" idx="1"/>
          </p:nvPr>
        </p:nvSpPr>
        <p:spPr>
          <a:xfrm>
            <a:off x="850393" y="2733964"/>
            <a:ext cx="4118772" cy="3251200"/>
          </a:xfrm>
        </p:spPr>
        <p:txBody>
          <a:bodyPr/>
          <a:lstStyle/>
          <a:p>
            <a:pPr algn="just"/>
            <a:r>
              <a:rPr lang="el-GR" dirty="0" smtClean="0"/>
              <a:t>Το </a:t>
            </a:r>
            <a:r>
              <a:rPr lang="el-GR" dirty="0"/>
              <a:t>ανθρώπινο δυναμικό μας εργάζεται με συνέπεια και υπευθυνότητα. Οι άνθρωποί μας επιμορφώνονται συνεχώς για θέματα που αφορούν τις νέες τεχνολογίες καθώς και την ασφάλεια, τους παράγοντες επικινδυνότητας και τους τρόπους αποφυγής ατυχημάτων στην εργασία.</a:t>
            </a:r>
          </a:p>
          <a:p>
            <a:pPr algn="just"/>
            <a:endParaRPr lang="en-US" dirty="0">
              <a:solidFill>
                <a:schemeClr val="tx1">
                  <a:lumMod val="65000"/>
                  <a:lumOff val="35000"/>
                </a:schemeClr>
              </a:solidFill>
            </a:endParaRPr>
          </a:p>
          <a:p>
            <a:endParaRPr lang="el-GR" dirty="0"/>
          </a:p>
        </p:txBody>
      </p:sp>
      <p:pic>
        <p:nvPicPr>
          <p:cNvPr id="6" name="Θέση εικόνας 5"/>
          <p:cNvPicPr>
            <a:picLocks noGrp="1" noChangeAspect="1"/>
          </p:cNvPicPr>
          <p:nvPr>
            <p:ph type="pic" sz="quarter" idx="12"/>
          </p:nvPr>
        </p:nvPicPr>
        <p:blipFill>
          <a:blip r:embed="rId2">
            <a:extLst>
              <a:ext uri="{28A0092B-C50C-407E-A947-70E740481C1C}">
                <a14:useLocalDpi xmlns:a14="http://schemas.microsoft.com/office/drawing/2010/main" val="0"/>
              </a:ext>
            </a:extLst>
          </a:blip>
          <a:stretch>
            <a:fillRect/>
          </a:stretch>
        </p:blipFill>
        <p:spPr>
          <a:xfrm>
            <a:off x="5972215" y="2560319"/>
            <a:ext cx="4550042" cy="2997663"/>
          </a:xfrm>
          <a:effectLst>
            <a:reflection blurRad="6350" stA="52000" endA="300" endPos="35000" dir="5400000" sy="-100000" algn="bl" rotWithShape="0"/>
          </a:effectLst>
          <a:scene3d>
            <a:camera prst="obliqueBottomRight"/>
            <a:lightRig rig="threePt" dir="t"/>
          </a:scene3d>
        </p:spPr>
      </p:pic>
      <p:sp>
        <p:nvSpPr>
          <p:cNvPr id="5" name="Θέση αριθμού διαφάνειας 4"/>
          <p:cNvSpPr>
            <a:spLocks noGrp="1"/>
          </p:cNvSpPr>
          <p:nvPr>
            <p:ph type="sldNum" sz="quarter" idx="11"/>
          </p:nvPr>
        </p:nvSpPr>
        <p:spPr/>
        <p:txBody>
          <a:bodyPr/>
          <a:lstStyle/>
          <a:p>
            <a:fld id="{09A01C0A-2BB6-49E7-91A3-DCB9F9F59583}" type="slidenum">
              <a:rPr lang="en-US" smtClean="0"/>
              <a:pPr/>
              <a:t>9</a:t>
            </a:fld>
            <a:endParaRPr lang="en-US" dirty="0"/>
          </a:p>
        </p:txBody>
      </p:sp>
    </p:spTree>
    <p:extLst>
      <p:ext uri="{BB962C8B-B14F-4D97-AF65-F5344CB8AC3E}">
        <p14:creationId xmlns:p14="http://schemas.microsoft.com/office/powerpoint/2010/main" val="3058193814"/>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Custom">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Custom 19">
      <a:majorFont>
        <a:latin typeface="Arial Black"/>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56051434_win32_KB_V2" id="{58ACA827-3819-46BF-9F1B-29C93E1280DF}" vid="{26F0C15B-5100-493D-AFA2-F4BC41373295}"/>
    </a:ext>
  </a:extLst>
</a:theme>
</file>

<file path=ppt/theme/theme2.xml><?xml version="1.0" encoding="utf-8"?>
<a:theme xmlns:a="http://schemas.openxmlformats.org/drawingml/2006/main" name="Αίθουσα συσκέψεων &quot;Ιόν&quot;">
  <a:themeElements>
    <a:clrScheme name="Πορτοκαλί κίτρινο">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Αίθουσα συσκέψεων &quot;Ιόν&quot;">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F1C4790-FE3C-4020-8CA7-00621DA7BBB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1387</Words>
  <Application>Microsoft Office PowerPoint</Application>
  <PresentationFormat>Ευρεία οθόνη</PresentationFormat>
  <Paragraphs>228</Paragraphs>
  <Slides>23</Slides>
  <Notes>3</Notes>
  <HiddenSlides>0</HiddenSlides>
  <MMClips>0</MMClips>
  <ScaleCrop>false</ScaleCrop>
  <HeadingPairs>
    <vt:vector size="6" baseType="variant">
      <vt:variant>
        <vt:lpstr>Γραμματοσειρές που χρησιμοποιούνται</vt:lpstr>
      </vt:variant>
      <vt:variant>
        <vt:i4>10</vt:i4>
      </vt:variant>
      <vt:variant>
        <vt:lpstr>Θέμα</vt:lpstr>
      </vt:variant>
      <vt:variant>
        <vt:i4>2</vt:i4>
      </vt:variant>
      <vt:variant>
        <vt:lpstr>Τίτλοι διαφανειών</vt:lpstr>
      </vt:variant>
      <vt:variant>
        <vt:i4>23</vt:i4>
      </vt:variant>
    </vt:vector>
  </HeadingPairs>
  <TitlesOfParts>
    <vt:vector size="35" baseType="lpstr">
      <vt:lpstr>Arial</vt:lpstr>
      <vt:lpstr>Arial Black</vt:lpstr>
      <vt:lpstr>Avenir Next LT Pro</vt:lpstr>
      <vt:lpstr>Avenir Next LT Pro Light</vt:lpstr>
      <vt:lpstr>Calibri</vt:lpstr>
      <vt:lpstr>Century Gothic</vt:lpstr>
      <vt:lpstr>Guttman Logo1</vt:lpstr>
      <vt:lpstr>Webdings</vt:lpstr>
      <vt:lpstr>Wingdings</vt:lpstr>
      <vt:lpstr>Wingdings 3</vt:lpstr>
      <vt:lpstr>Custom</vt:lpstr>
      <vt:lpstr>Αίθουσα συσκέψεων "Ιόν"</vt:lpstr>
      <vt:lpstr>Γ.ΤΣΙΡΩΝΗΣ &amp; ΣΙΑ Ε.Ε. τεχνική   εταιρεία  ηλεκτρολογικών  εγκαταστάσεων </vt:lpstr>
      <vt:lpstr>Ποιοι εΙμαστε</vt:lpstr>
      <vt:lpstr>Ο ΣΚΟΠΟΣ ΜΑΣ </vt:lpstr>
      <vt:lpstr>ΟΙ ΑΞΙΕΣ ΜΑΣ </vt:lpstr>
      <vt:lpstr>ΟΙ ΥΠΗΡΕΣΙΕΣ  ΜΑΣ </vt:lpstr>
      <vt:lpstr>ΟΙ ΥΠΗΡΕΣΙΕΣ  ΜΑΣ </vt:lpstr>
      <vt:lpstr>ΟΙ ΥΠΗΡΕΣΙΕΣ  ΜΑΣ </vt:lpstr>
      <vt:lpstr>Ο ΕΞΟΠΛΙΣΜΟΣ ΜΑΣ</vt:lpstr>
      <vt:lpstr>ΟΙ ΑΝΘΡΩΠΟΙ ΜΑΣ</vt:lpstr>
      <vt:lpstr>ΤΑ ΕΡΓΑ ΜΑΣ</vt:lpstr>
      <vt:lpstr>ΤΑ ΕΡΓΑ ΜΑΣ</vt:lpstr>
      <vt:lpstr>ΤΑ ΕΡΓΑ ΜΑΣ</vt:lpstr>
      <vt:lpstr>ΤΑ ΕΡΓΑ ΜΑΣ</vt:lpstr>
      <vt:lpstr>ΤΑ ΕΡΓΑ ΜΑΣ</vt:lpstr>
      <vt:lpstr>ΤΑ ΕΡΓΑ ΜΑΣ</vt:lpstr>
      <vt:lpstr>ΤΑ ΕΡΓΑ ΜΑΣ</vt:lpstr>
      <vt:lpstr>ΤΑ ΕΡΓΑ ΜΑΣ</vt:lpstr>
      <vt:lpstr>ΤΑ ΕΡΓΑ ΜΑΣ</vt:lpstr>
      <vt:lpstr>ΤΟΜΕΙΣ ΔΡΑΣΤΗΡΙΟΤΗΤΑΣ</vt:lpstr>
      <vt:lpstr>ΤΟΜΕΙΣ ΔΡΑΣΤΗΡΙΟΤΗΤΑΣ</vt:lpstr>
      <vt:lpstr>ΤΟΜΕΙΣ ΔΡΑΣΤΗΡΙΟΤΗΤΑΣ</vt:lpstr>
      <vt:lpstr>ΠΛΕΟΝΕΚΤΗΜΑΤΑ ΣΥΝΕΡΓΑΣΙΑΣ</vt:lpstr>
      <vt:lpstr>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2025-02-17T06:58:08Z</dcterms:created>
  <dcterms:modified xsi:type="dcterms:W3CDTF">2025-03-29T20:27:01Z</dcterms:modified>
</cp:coreProperties>
</file>